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000"/>
    <a:srgbClr val="339933"/>
    <a:srgbClr val="3399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681" autoAdjust="0"/>
    <p:restoredTop sz="94660"/>
  </p:normalViewPr>
  <p:slideViewPr>
    <p:cSldViewPr snapToGrid="0">
      <p:cViewPr varScale="1">
        <p:scale>
          <a:sx n="80" d="100"/>
          <a:sy n="80" d="100"/>
        </p:scale>
        <p:origin x="725"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Заглавен слайд">
    <p:spTree>
      <p:nvGrpSpPr>
        <p:cNvPr id="1" name=""/>
        <p:cNvGrpSpPr/>
        <p:nvPr/>
      </p:nvGrpSpPr>
      <p:grpSpPr>
        <a:xfrm>
          <a:off x="0" y="0"/>
          <a:ext cx="0" cy="0"/>
          <a:chOff x="0" y="0"/>
          <a:chExt cx="0" cy="0"/>
        </a:xfrm>
      </p:grpSpPr>
      <p:sp>
        <p:nvSpPr>
          <p:cNvPr id="2" name="Заглавие 1">
            <a:extLst>
              <a:ext uri="{FF2B5EF4-FFF2-40B4-BE49-F238E27FC236}">
                <a16:creationId xmlns:a16="http://schemas.microsoft.com/office/drawing/2014/main" id="{7554CBB6-246C-4584-8B5E-EEB349E12CCB}"/>
              </a:ext>
            </a:extLst>
          </p:cNvPr>
          <p:cNvSpPr>
            <a:spLocks noGrp="1"/>
          </p:cNvSpPr>
          <p:nvPr>
            <p:ph type="ctrTitle"/>
          </p:nvPr>
        </p:nvSpPr>
        <p:spPr>
          <a:xfrm>
            <a:off x="1524000" y="1122363"/>
            <a:ext cx="9144000" cy="2387600"/>
          </a:xfrm>
        </p:spPr>
        <p:txBody>
          <a:bodyPr anchor="b"/>
          <a:lstStyle>
            <a:lvl1pPr algn="ctr">
              <a:defRPr sz="6000"/>
            </a:lvl1pPr>
          </a:lstStyle>
          <a:p>
            <a:r>
              <a:rPr lang="bg-BG"/>
              <a:t>Редакт. стил загл. образец</a:t>
            </a:r>
          </a:p>
        </p:txBody>
      </p:sp>
      <p:sp>
        <p:nvSpPr>
          <p:cNvPr id="3" name="Подзаглавие 2">
            <a:extLst>
              <a:ext uri="{FF2B5EF4-FFF2-40B4-BE49-F238E27FC236}">
                <a16:creationId xmlns:a16="http://schemas.microsoft.com/office/drawing/2014/main" id="{CB9B493F-F126-4099-BBFB-66DF66EDC14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bg-BG"/>
              <a:t>Щракнете, за да редактирате стила на подзаглавието в образеца</a:t>
            </a:r>
          </a:p>
        </p:txBody>
      </p:sp>
      <p:sp>
        <p:nvSpPr>
          <p:cNvPr id="4" name="Контейнер за дата 3">
            <a:extLst>
              <a:ext uri="{FF2B5EF4-FFF2-40B4-BE49-F238E27FC236}">
                <a16:creationId xmlns:a16="http://schemas.microsoft.com/office/drawing/2014/main" id="{EB39A52E-B8C5-41F4-B9B5-DB3F254F6B6B}"/>
              </a:ext>
            </a:extLst>
          </p:cNvPr>
          <p:cNvSpPr>
            <a:spLocks noGrp="1"/>
          </p:cNvSpPr>
          <p:nvPr>
            <p:ph type="dt" sz="half" idx="10"/>
          </p:nvPr>
        </p:nvSpPr>
        <p:spPr/>
        <p:txBody>
          <a:bodyPr/>
          <a:lstStyle/>
          <a:p>
            <a:fld id="{DEE5E851-28C2-4449-8D4E-0191EE7F6A64}" type="datetimeFigureOut">
              <a:rPr lang="bg-BG" smtClean="0"/>
              <a:t>19.5.2026 г.</a:t>
            </a:fld>
            <a:endParaRPr lang="bg-BG"/>
          </a:p>
        </p:txBody>
      </p:sp>
      <p:sp>
        <p:nvSpPr>
          <p:cNvPr id="5" name="Контейнер за долния колонтитул 4">
            <a:extLst>
              <a:ext uri="{FF2B5EF4-FFF2-40B4-BE49-F238E27FC236}">
                <a16:creationId xmlns:a16="http://schemas.microsoft.com/office/drawing/2014/main" id="{CF571B94-A3E7-4740-B04B-ED0DFC07122E}"/>
              </a:ext>
            </a:extLst>
          </p:cNvPr>
          <p:cNvSpPr>
            <a:spLocks noGrp="1"/>
          </p:cNvSpPr>
          <p:nvPr>
            <p:ph type="ftr" sz="quarter" idx="11"/>
          </p:nvPr>
        </p:nvSpPr>
        <p:spPr/>
        <p:txBody>
          <a:bodyPr/>
          <a:lstStyle/>
          <a:p>
            <a:endParaRPr lang="bg-BG"/>
          </a:p>
        </p:txBody>
      </p:sp>
      <p:sp>
        <p:nvSpPr>
          <p:cNvPr id="6" name="Контейнер за номер на слайда 5">
            <a:extLst>
              <a:ext uri="{FF2B5EF4-FFF2-40B4-BE49-F238E27FC236}">
                <a16:creationId xmlns:a16="http://schemas.microsoft.com/office/drawing/2014/main" id="{CCDA8C93-6EA1-4B1A-AD06-9945B2D67CED}"/>
              </a:ext>
            </a:extLst>
          </p:cNvPr>
          <p:cNvSpPr>
            <a:spLocks noGrp="1"/>
          </p:cNvSpPr>
          <p:nvPr>
            <p:ph type="sldNum" sz="quarter" idx="12"/>
          </p:nvPr>
        </p:nvSpPr>
        <p:spPr/>
        <p:txBody>
          <a:bodyPr/>
          <a:lstStyle/>
          <a:p>
            <a:fld id="{6F2B427A-4D04-4293-B47C-22F7E3D88FEF}" type="slidenum">
              <a:rPr lang="bg-BG" smtClean="0"/>
              <a:t>‹#›</a:t>
            </a:fld>
            <a:endParaRPr lang="bg-BG"/>
          </a:p>
        </p:txBody>
      </p:sp>
    </p:spTree>
    <p:extLst>
      <p:ext uri="{BB962C8B-B14F-4D97-AF65-F5344CB8AC3E}">
        <p14:creationId xmlns:p14="http://schemas.microsoft.com/office/powerpoint/2010/main" val="33621293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лавие и съдържание">
    <p:spTree>
      <p:nvGrpSpPr>
        <p:cNvPr id="1" name=""/>
        <p:cNvGrpSpPr/>
        <p:nvPr/>
      </p:nvGrpSpPr>
      <p:grpSpPr>
        <a:xfrm>
          <a:off x="0" y="0"/>
          <a:ext cx="0" cy="0"/>
          <a:chOff x="0" y="0"/>
          <a:chExt cx="0" cy="0"/>
        </a:xfrm>
      </p:grpSpPr>
      <p:sp>
        <p:nvSpPr>
          <p:cNvPr id="2" name="Заглавие 1">
            <a:extLst>
              <a:ext uri="{FF2B5EF4-FFF2-40B4-BE49-F238E27FC236}">
                <a16:creationId xmlns:a16="http://schemas.microsoft.com/office/drawing/2014/main" id="{B03DB85E-166F-40B9-B2A1-2E045BD36C97}"/>
              </a:ext>
            </a:extLst>
          </p:cNvPr>
          <p:cNvSpPr>
            <a:spLocks noGrp="1"/>
          </p:cNvSpPr>
          <p:nvPr>
            <p:ph type="title"/>
          </p:nvPr>
        </p:nvSpPr>
        <p:spPr/>
        <p:txBody>
          <a:bodyPr/>
          <a:lstStyle/>
          <a:p>
            <a:r>
              <a:rPr lang="bg-BG"/>
              <a:t>Редакт. стил загл. образец</a:t>
            </a:r>
          </a:p>
        </p:txBody>
      </p:sp>
      <p:sp>
        <p:nvSpPr>
          <p:cNvPr id="3" name="Контейнер за съдържание 2">
            <a:extLst>
              <a:ext uri="{FF2B5EF4-FFF2-40B4-BE49-F238E27FC236}">
                <a16:creationId xmlns:a16="http://schemas.microsoft.com/office/drawing/2014/main" id="{B372D7D6-EAB2-4BE9-BF4E-48CF3CA0634B}"/>
              </a:ext>
            </a:extLst>
          </p:cNvPr>
          <p:cNvSpPr>
            <a:spLocks noGrp="1"/>
          </p:cNvSpPr>
          <p:nvPr>
            <p:ph idx="1"/>
          </p:nvPr>
        </p:nvSpPr>
        <p:spPr/>
        <p:txBody>
          <a:bodyPr/>
          <a:lstStyle/>
          <a:p>
            <a:pPr lvl="0"/>
            <a:r>
              <a:rPr lang="bg-BG"/>
              <a:t>Щракнете, за да редактирате стиловете на текста в образеца</a:t>
            </a:r>
          </a:p>
          <a:p>
            <a:pPr lvl="1"/>
            <a:r>
              <a:rPr lang="bg-BG"/>
              <a:t>Второ ниво</a:t>
            </a:r>
          </a:p>
          <a:p>
            <a:pPr lvl="2"/>
            <a:r>
              <a:rPr lang="bg-BG"/>
              <a:t>Трето ниво</a:t>
            </a:r>
          </a:p>
          <a:p>
            <a:pPr lvl="3"/>
            <a:r>
              <a:rPr lang="bg-BG"/>
              <a:t>Четвърто ниво</a:t>
            </a:r>
          </a:p>
          <a:p>
            <a:pPr lvl="4"/>
            <a:r>
              <a:rPr lang="bg-BG"/>
              <a:t>Пето ниво</a:t>
            </a:r>
          </a:p>
        </p:txBody>
      </p:sp>
      <p:sp>
        <p:nvSpPr>
          <p:cNvPr id="4" name="Контейнер за дата 3">
            <a:extLst>
              <a:ext uri="{FF2B5EF4-FFF2-40B4-BE49-F238E27FC236}">
                <a16:creationId xmlns:a16="http://schemas.microsoft.com/office/drawing/2014/main" id="{F7CD62A8-793C-42DC-AA7C-8A675EBA1CD4}"/>
              </a:ext>
            </a:extLst>
          </p:cNvPr>
          <p:cNvSpPr>
            <a:spLocks noGrp="1"/>
          </p:cNvSpPr>
          <p:nvPr>
            <p:ph type="dt" sz="half" idx="10"/>
          </p:nvPr>
        </p:nvSpPr>
        <p:spPr/>
        <p:txBody>
          <a:bodyPr/>
          <a:lstStyle/>
          <a:p>
            <a:fld id="{DEE5E851-28C2-4449-8D4E-0191EE7F6A64}" type="datetimeFigureOut">
              <a:rPr lang="bg-BG" smtClean="0"/>
              <a:t>19.5.2026 г.</a:t>
            </a:fld>
            <a:endParaRPr lang="bg-BG"/>
          </a:p>
        </p:txBody>
      </p:sp>
      <p:sp>
        <p:nvSpPr>
          <p:cNvPr id="5" name="Контейнер за долния колонтитул 4">
            <a:extLst>
              <a:ext uri="{FF2B5EF4-FFF2-40B4-BE49-F238E27FC236}">
                <a16:creationId xmlns:a16="http://schemas.microsoft.com/office/drawing/2014/main" id="{94ECFD82-E516-4C7D-9055-54E0E4A287C5}"/>
              </a:ext>
            </a:extLst>
          </p:cNvPr>
          <p:cNvSpPr>
            <a:spLocks noGrp="1"/>
          </p:cNvSpPr>
          <p:nvPr>
            <p:ph type="ftr" sz="quarter" idx="11"/>
          </p:nvPr>
        </p:nvSpPr>
        <p:spPr/>
        <p:txBody>
          <a:bodyPr/>
          <a:lstStyle/>
          <a:p>
            <a:endParaRPr lang="bg-BG"/>
          </a:p>
        </p:txBody>
      </p:sp>
      <p:sp>
        <p:nvSpPr>
          <p:cNvPr id="6" name="Контейнер за номер на слайда 5">
            <a:extLst>
              <a:ext uri="{FF2B5EF4-FFF2-40B4-BE49-F238E27FC236}">
                <a16:creationId xmlns:a16="http://schemas.microsoft.com/office/drawing/2014/main" id="{C2B567F1-5114-43FE-9497-7C3304DCC0B6}"/>
              </a:ext>
            </a:extLst>
          </p:cNvPr>
          <p:cNvSpPr>
            <a:spLocks noGrp="1"/>
          </p:cNvSpPr>
          <p:nvPr>
            <p:ph type="sldNum" sz="quarter" idx="12"/>
          </p:nvPr>
        </p:nvSpPr>
        <p:spPr/>
        <p:txBody>
          <a:bodyPr/>
          <a:lstStyle/>
          <a:p>
            <a:fld id="{6F2B427A-4D04-4293-B47C-22F7E3D88FEF}" type="slidenum">
              <a:rPr lang="bg-BG" smtClean="0"/>
              <a:t>‹#›</a:t>
            </a:fld>
            <a:endParaRPr lang="bg-BG"/>
          </a:p>
        </p:txBody>
      </p:sp>
    </p:spTree>
    <p:extLst>
      <p:ext uri="{BB962C8B-B14F-4D97-AF65-F5344CB8AC3E}">
        <p14:creationId xmlns:p14="http://schemas.microsoft.com/office/powerpoint/2010/main" val="42389904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лавка разд.">
    <p:spTree>
      <p:nvGrpSpPr>
        <p:cNvPr id="1" name=""/>
        <p:cNvGrpSpPr/>
        <p:nvPr/>
      </p:nvGrpSpPr>
      <p:grpSpPr>
        <a:xfrm>
          <a:off x="0" y="0"/>
          <a:ext cx="0" cy="0"/>
          <a:chOff x="0" y="0"/>
          <a:chExt cx="0" cy="0"/>
        </a:xfrm>
      </p:grpSpPr>
      <p:sp>
        <p:nvSpPr>
          <p:cNvPr id="2" name="Заглавие 1">
            <a:extLst>
              <a:ext uri="{FF2B5EF4-FFF2-40B4-BE49-F238E27FC236}">
                <a16:creationId xmlns:a16="http://schemas.microsoft.com/office/drawing/2014/main" id="{8B6788EE-960E-4FF8-AFC4-039815682600}"/>
              </a:ext>
            </a:extLst>
          </p:cNvPr>
          <p:cNvSpPr>
            <a:spLocks noGrp="1"/>
          </p:cNvSpPr>
          <p:nvPr>
            <p:ph type="title"/>
          </p:nvPr>
        </p:nvSpPr>
        <p:spPr>
          <a:xfrm>
            <a:off x="831850" y="1709738"/>
            <a:ext cx="10515600" cy="2852737"/>
          </a:xfrm>
        </p:spPr>
        <p:txBody>
          <a:bodyPr anchor="b"/>
          <a:lstStyle>
            <a:lvl1pPr>
              <a:defRPr sz="6000"/>
            </a:lvl1pPr>
          </a:lstStyle>
          <a:p>
            <a:r>
              <a:rPr lang="bg-BG"/>
              <a:t>Редакт. стил загл. образец</a:t>
            </a:r>
          </a:p>
        </p:txBody>
      </p:sp>
      <p:sp>
        <p:nvSpPr>
          <p:cNvPr id="3" name="Текстов контейнер 2">
            <a:extLst>
              <a:ext uri="{FF2B5EF4-FFF2-40B4-BE49-F238E27FC236}">
                <a16:creationId xmlns:a16="http://schemas.microsoft.com/office/drawing/2014/main" id="{825F78C6-22E3-49BD-BC22-CD8535174CC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bg-BG"/>
              <a:t>Щракнете, за да редактирате стиловете на текста в образеца</a:t>
            </a:r>
          </a:p>
        </p:txBody>
      </p:sp>
      <p:sp>
        <p:nvSpPr>
          <p:cNvPr id="4" name="Контейнер за дата 3">
            <a:extLst>
              <a:ext uri="{FF2B5EF4-FFF2-40B4-BE49-F238E27FC236}">
                <a16:creationId xmlns:a16="http://schemas.microsoft.com/office/drawing/2014/main" id="{75FA6379-0B30-4658-A623-2079F3E95158}"/>
              </a:ext>
            </a:extLst>
          </p:cNvPr>
          <p:cNvSpPr>
            <a:spLocks noGrp="1"/>
          </p:cNvSpPr>
          <p:nvPr>
            <p:ph type="dt" sz="half" idx="10"/>
          </p:nvPr>
        </p:nvSpPr>
        <p:spPr/>
        <p:txBody>
          <a:bodyPr/>
          <a:lstStyle/>
          <a:p>
            <a:fld id="{DEE5E851-28C2-4449-8D4E-0191EE7F6A64}" type="datetimeFigureOut">
              <a:rPr lang="bg-BG" smtClean="0"/>
              <a:t>19.5.2026 г.</a:t>
            </a:fld>
            <a:endParaRPr lang="bg-BG"/>
          </a:p>
        </p:txBody>
      </p:sp>
      <p:sp>
        <p:nvSpPr>
          <p:cNvPr id="5" name="Контейнер за долния колонтитул 4">
            <a:extLst>
              <a:ext uri="{FF2B5EF4-FFF2-40B4-BE49-F238E27FC236}">
                <a16:creationId xmlns:a16="http://schemas.microsoft.com/office/drawing/2014/main" id="{08927C2A-7FF0-49E3-B2D9-00DF8027B794}"/>
              </a:ext>
            </a:extLst>
          </p:cNvPr>
          <p:cNvSpPr>
            <a:spLocks noGrp="1"/>
          </p:cNvSpPr>
          <p:nvPr>
            <p:ph type="ftr" sz="quarter" idx="11"/>
          </p:nvPr>
        </p:nvSpPr>
        <p:spPr/>
        <p:txBody>
          <a:bodyPr/>
          <a:lstStyle/>
          <a:p>
            <a:endParaRPr lang="bg-BG"/>
          </a:p>
        </p:txBody>
      </p:sp>
      <p:sp>
        <p:nvSpPr>
          <p:cNvPr id="6" name="Контейнер за номер на слайда 5">
            <a:extLst>
              <a:ext uri="{FF2B5EF4-FFF2-40B4-BE49-F238E27FC236}">
                <a16:creationId xmlns:a16="http://schemas.microsoft.com/office/drawing/2014/main" id="{DE75805E-579C-4893-85DA-28C9C6CFDE2C}"/>
              </a:ext>
            </a:extLst>
          </p:cNvPr>
          <p:cNvSpPr>
            <a:spLocks noGrp="1"/>
          </p:cNvSpPr>
          <p:nvPr>
            <p:ph type="sldNum" sz="quarter" idx="12"/>
          </p:nvPr>
        </p:nvSpPr>
        <p:spPr/>
        <p:txBody>
          <a:bodyPr/>
          <a:lstStyle/>
          <a:p>
            <a:fld id="{6F2B427A-4D04-4293-B47C-22F7E3D88FEF}" type="slidenum">
              <a:rPr lang="bg-BG" smtClean="0"/>
              <a:t>‹#›</a:t>
            </a:fld>
            <a:endParaRPr lang="bg-BG"/>
          </a:p>
        </p:txBody>
      </p:sp>
    </p:spTree>
    <p:extLst>
      <p:ext uri="{BB962C8B-B14F-4D97-AF65-F5344CB8AC3E}">
        <p14:creationId xmlns:p14="http://schemas.microsoft.com/office/powerpoint/2010/main" val="9276213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е съдържания">
    <p:spTree>
      <p:nvGrpSpPr>
        <p:cNvPr id="1" name=""/>
        <p:cNvGrpSpPr/>
        <p:nvPr/>
      </p:nvGrpSpPr>
      <p:grpSpPr>
        <a:xfrm>
          <a:off x="0" y="0"/>
          <a:ext cx="0" cy="0"/>
          <a:chOff x="0" y="0"/>
          <a:chExt cx="0" cy="0"/>
        </a:xfrm>
      </p:grpSpPr>
      <p:sp>
        <p:nvSpPr>
          <p:cNvPr id="2" name="Заглавие 1">
            <a:extLst>
              <a:ext uri="{FF2B5EF4-FFF2-40B4-BE49-F238E27FC236}">
                <a16:creationId xmlns:a16="http://schemas.microsoft.com/office/drawing/2014/main" id="{B988375D-3075-4378-9B81-EF95B7132B15}"/>
              </a:ext>
            </a:extLst>
          </p:cNvPr>
          <p:cNvSpPr>
            <a:spLocks noGrp="1"/>
          </p:cNvSpPr>
          <p:nvPr>
            <p:ph type="title"/>
          </p:nvPr>
        </p:nvSpPr>
        <p:spPr/>
        <p:txBody>
          <a:bodyPr/>
          <a:lstStyle/>
          <a:p>
            <a:r>
              <a:rPr lang="bg-BG"/>
              <a:t>Редакт. стил загл. образец</a:t>
            </a:r>
          </a:p>
        </p:txBody>
      </p:sp>
      <p:sp>
        <p:nvSpPr>
          <p:cNvPr id="3" name="Контейнер за съдържание 2">
            <a:extLst>
              <a:ext uri="{FF2B5EF4-FFF2-40B4-BE49-F238E27FC236}">
                <a16:creationId xmlns:a16="http://schemas.microsoft.com/office/drawing/2014/main" id="{534A9F5D-A59F-4DA0-90B8-212569F5BE27}"/>
              </a:ext>
            </a:extLst>
          </p:cNvPr>
          <p:cNvSpPr>
            <a:spLocks noGrp="1"/>
          </p:cNvSpPr>
          <p:nvPr>
            <p:ph sz="half" idx="1"/>
          </p:nvPr>
        </p:nvSpPr>
        <p:spPr>
          <a:xfrm>
            <a:off x="838200" y="1825625"/>
            <a:ext cx="5181600" cy="4351338"/>
          </a:xfrm>
        </p:spPr>
        <p:txBody>
          <a:bodyPr/>
          <a:lstStyle/>
          <a:p>
            <a:pPr lvl="0"/>
            <a:r>
              <a:rPr lang="bg-BG"/>
              <a:t>Щракнете, за да редактирате стиловете на текста в образеца</a:t>
            </a:r>
          </a:p>
          <a:p>
            <a:pPr lvl="1"/>
            <a:r>
              <a:rPr lang="bg-BG"/>
              <a:t>Второ ниво</a:t>
            </a:r>
          </a:p>
          <a:p>
            <a:pPr lvl="2"/>
            <a:r>
              <a:rPr lang="bg-BG"/>
              <a:t>Трето ниво</a:t>
            </a:r>
          </a:p>
          <a:p>
            <a:pPr lvl="3"/>
            <a:r>
              <a:rPr lang="bg-BG"/>
              <a:t>Четвърто ниво</a:t>
            </a:r>
          </a:p>
          <a:p>
            <a:pPr lvl="4"/>
            <a:r>
              <a:rPr lang="bg-BG"/>
              <a:t>Пето ниво</a:t>
            </a:r>
          </a:p>
        </p:txBody>
      </p:sp>
      <p:sp>
        <p:nvSpPr>
          <p:cNvPr id="4" name="Контейнер за съдържание 3">
            <a:extLst>
              <a:ext uri="{FF2B5EF4-FFF2-40B4-BE49-F238E27FC236}">
                <a16:creationId xmlns:a16="http://schemas.microsoft.com/office/drawing/2014/main" id="{A7A66C91-D76B-46EF-A4CA-0219575C8788}"/>
              </a:ext>
            </a:extLst>
          </p:cNvPr>
          <p:cNvSpPr>
            <a:spLocks noGrp="1"/>
          </p:cNvSpPr>
          <p:nvPr>
            <p:ph sz="half" idx="2"/>
          </p:nvPr>
        </p:nvSpPr>
        <p:spPr>
          <a:xfrm>
            <a:off x="6172200" y="1825625"/>
            <a:ext cx="5181600" cy="4351338"/>
          </a:xfrm>
        </p:spPr>
        <p:txBody>
          <a:bodyPr/>
          <a:lstStyle/>
          <a:p>
            <a:pPr lvl="0"/>
            <a:r>
              <a:rPr lang="bg-BG"/>
              <a:t>Щракнете, за да редактирате стиловете на текста в образеца</a:t>
            </a:r>
          </a:p>
          <a:p>
            <a:pPr lvl="1"/>
            <a:r>
              <a:rPr lang="bg-BG"/>
              <a:t>Второ ниво</a:t>
            </a:r>
          </a:p>
          <a:p>
            <a:pPr lvl="2"/>
            <a:r>
              <a:rPr lang="bg-BG"/>
              <a:t>Трето ниво</a:t>
            </a:r>
          </a:p>
          <a:p>
            <a:pPr lvl="3"/>
            <a:r>
              <a:rPr lang="bg-BG"/>
              <a:t>Четвърто ниво</a:t>
            </a:r>
          </a:p>
          <a:p>
            <a:pPr lvl="4"/>
            <a:r>
              <a:rPr lang="bg-BG"/>
              <a:t>Пето ниво</a:t>
            </a:r>
          </a:p>
        </p:txBody>
      </p:sp>
      <p:sp>
        <p:nvSpPr>
          <p:cNvPr id="5" name="Контейнер за дата 4">
            <a:extLst>
              <a:ext uri="{FF2B5EF4-FFF2-40B4-BE49-F238E27FC236}">
                <a16:creationId xmlns:a16="http://schemas.microsoft.com/office/drawing/2014/main" id="{9AD6662A-4F26-4FA8-A81D-3B778EBE0E29}"/>
              </a:ext>
            </a:extLst>
          </p:cNvPr>
          <p:cNvSpPr>
            <a:spLocks noGrp="1"/>
          </p:cNvSpPr>
          <p:nvPr>
            <p:ph type="dt" sz="half" idx="10"/>
          </p:nvPr>
        </p:nvSpPr>
        <p:spPr/>
        <p:txBody>
          <a:bodyPr/>
          <a:lstStyle/>
          <a:p>
            <a:fld id="{DEE5E851-28C2-4449-8D4E-0191EE7F6A64}" type="datetimeFigureOut">
              <a:rPr lang="bg-BG" smtClean="0"/>
              <a:t>19.5.2026 г.</a:t>
            </a:fld>
            <a:endParaRPr lang="bg-BG"/>
          </a:p>
        </p:txBody>
      </p:sp>
      <p:sp>
        <p:nvSpPr>
          <p:cNvPr id="6" name="Контейнер за долния колонтитул 5">
            <a:extLst>
              <a:ext uri="{FF2B5EF4-FFF2-40B4-BE49-F238E27FC236}">
                <a16:creationId xmlns:a16="http://schemas.microsoft.com/office/drawing/2014/main" id="{00392000-B506-4E45-AD33-54B16810351C}"/>
              </a:ext>
            </a:extLst>
          </p:cNvPr>
          <p:cNvSpPr>
            <a:spLocks noGrp="1"/>
          </p:cNvSpPr>
          <p:nvPr>
            <p:ph type="ftr" sz="quarter" idx="11"/>
          </p:nvPr>
        </p:nvSpPr>
        <p:spPr/>
        <p:txBody>
          <a:bodyPr/>
          <a:lstStyle/>
          <a:p>
            <a:endParaRPr lang="bg-BG"/>
          </a:p>
        </p:txBody>
      </p:sp>
      <p:sp>
        <p:nvSpPr>
          <p:cNvPr id="7" name="Контейнер за номер на слайда 6">
            <a:extLst>
              <a:ext uri="{FF2B5EF4-FFF2-40B4-BE49-F238E27FC236}">
                <a16:creationId xmlns:a16="http://schemas.microsoft.com/office/drawing/2014/main" id="{67D63D44-CC6B-430D-8A1F-572E635F7320}"/>
              </a:ext>
            </a:extLst>
          </p:cNvPr>
          <p:cNvSpPr>
            <a:spLocks noGrp="1"/>
          </p:cNvSpPr>
          <p:nvPr>
            <p:ph type="sldNum" sz="quarter" idx="12"/>
          </p:nvPr>
        </p:nvSpPr>
        <p:spPr/>
        <p:txBody>
          <a:bodyPr/>
          <a:lstStyle/>
          <a:p>
            <a:fld id="{6F2B427A-4D04-4293-B47C-22F7E3D88FEF}" type="slidenum">
              <a:rPr lang="bg-BG" smtClean="0"/>
              <a:t>‹#›</a:t>
            </a:fld>
            <a:endParaRPr lang="bg-BG"/>
          </a:p>
        </p:txBody>
      </p:sp>
    </p:spTree>
    <p:extLst>
      <p:ext uri="{BB962C8B-B14F-4D97-AF65-F5344CB8AC3E}">
        <p14:creationId xmlns:p14="http://schemas.microsoft.com/office/powerpoint/2010/main" val="6050841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лавие 1">
            <a:extLst>
              <a:ext uri="{FF2B5EF4-FFF2-40B4-BE49-F238E27FC236}">
                <a16:creationId xmlns:a16="http://schemas.microsoft.com/office/drawing/2014/main" id="{C741BD17-5655-4BDA-8365-DB6E8F03460F}"/>
              </a:ext>
            </a:extLst>
          </p:cNvPr>
          <p:cNvSpPr>
            <a:spLocks noGrp="1"/>
          </p:cNvSpPr>
          <p:nvPr>
            <p:ph type="title"/>
          </p:nvPr>
        </p:nvSpPr>
        <p:spPr>
          <a:xfrm>
            <a:off x="839788" y="365125"/>
            <a:ext cx="10515600" cy="1325563"/>
          </a:xfrm>
        </p:spPr>
        <p:txBody>
          <a:bodyPr/>
          <a:lstStyle/>
          <a:p>
            <a:r>
              <a:rPr lang="bg-BG"/>
              <a:t>Редакт. стил загл. образец</a:t>
            </a:r>
          </a:p>
        </p:txBody>
      </p:sp>
      <p:sp>
        <p:nvSpPr>
          <p:cNvPr id="3" name="Текстов контейнер 2">
            <a:extLst>
              <a:ext uri="{FF2B5EF4-FFF2-40B4-BE49-F238E27FC236}">
                <a16:creationId xmlns:a16="http://schemas.microsoft.com/office/drawing/2014/main" id="{88F1AEA7-5C4F-4CBF-A81A-2002A770429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bg-BG"/>
              <a:t>Щракнете, за да редактирате стиловете на текста в образеца</a:t>
            </a:r>
          </a:p>
        </p:txBody>
      </p:sp>
      <p:sp>
        <p:nvSpPr>
          <p:cNvPr id="4" name="Контейнер за съдържание 3">
            <a:extLst>
              <a:ext uri="{FF2B5EF4-FFF2-40B4-BE49-F238E27FC236}">
                <a16:creationId xmlns:a16="http://schemas.microsoft.com/office/drawing/2014/main" id="{A81EC5D0-5B1F-4CF2-BEA5-5EA03A55293C}"/>
              </a:ext>
            </a:extLst>
          </p:cNvPr>
          <p:cNvSpPr>
            <a:spLocks noGrp="1"/>
          </p:cNvSpPr>
          <p:nvPr>
            <p:ph sz="half" idx="2"/>
          </p:nvPr>
        </p:nvSpPr>
        <p:spPr>
          <a:xfrm>
            <a:off x="839788" y="2505075"/>
            <a:ext cx="5157787" cy="3684588"/>
          </a:xfrm>
        </p:spPr>
        <p:txBody>
          <a:bodyPr/>
          <a:lstStyle/>
          <a:p>
            <a:pPr lvl="0"/>
            <a:r>
              <a:rPr lang="bg-BG"/>
              <a:t>Щракнете, за да редактирате стиловете на текста в образеца</a:t>
            </a:r>
          </a:p>
          <a:p>
            <a:pPr lvl="1"/>
            <a:r>
              <a:rPr lang="bg-BG"/>
              <a:t>Второ ниво</a:t>
            </a:r>
          </a:p>
          <a:p>
            <a:pPr lvl="2"/>
            <a:r>
              <a:rPr lang="bg-BG"/>
              <a:t>Трето ниво</a:t>
            </a:r>
          </a:p>
          <a:p>
            <a:pPr lvl="3"/>
            <a:r>
              <a:rPr lang="bg-BG"/>
              <a:t>Четвърто ниво</a:t>
            </a:r>
          </a:p>
          <a:p>
            <a:pPr lvl="4"/>
            <a:r>
              <a:rPr lang="bg-BG"/>
              <a:t>Пето ниво</a:t>
            </a:r>
          </a:p>
        </p:txBody>
      </p:sp>
      <p:sp>
        <p:nvSpPr>
          <p:cNvPr id="5" name="Текстов контейнер 4">
            <a:extLst>
              <a:ext uri="{FF2B5EF4-FFF2-40B4-BE49-F238E27FC236}">
                <a16:creationId xmlns:a16="http://schemas.microsoft.com/office/drawing/2014/main" id="{3B370593-8756-4D09-B014-F6E0BA59514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bg-BG"/>
              <a:t>Щракнете, за да редактирате стиловете на текста в образеца</a:t>
            </a:r>
          </a:p>
        </p:txBody>
      </p:sp>
      <p:sp>
        <p:nvSpPr>
          <p:cNvPr id="6" name="Контейнер за съдържание 5">
            <a:extLst>
              <a:ext uri="{FF2B5EF4-FFF2-40B4-BE49-F238E27FC236}">
                <a16:creationId xmlns:a16="http://schemas.microsoft.com/office/drawing/2014/main" id="{812D75A2-2F2B-4743-8041-A6A3D411FF57}"/>
              </a:ext>
            </a:extLst>
          </p:cNvPr>
          <p:cNvSpPr>
            <a:spLocks noGrp="1"/>
          </p:cNvSpPr>
          <p:nvPr>
            <p:ph sz="quarter" idx="4"/>
          </p:nvPr>
        </p:nvSpPr>
        <p:spPr>
          <a:xfrm>
            <a:off x="6172200" y="2505075"/>
            <a:ext cx="5183188" cy="3684588"/>
          </a:xfrm>
        </p:spPr>
        <p:txBody>
          <a:bodyPr/>
          <a:lstStyle/>
          <a:p>
            <a:pPr lvl="0"/>
            <a:r>
              <a:rPr lang="bg-BG"/>
              <a:t>Щракнете, за да редактирате стиловете на текста в образеца</a:t>
            </a:r>
          </a:p>
          <a:p>
            <a:pPr lvl="1"/>
            <a:r>
              <a:rPr lang="bg-BG"/>
              <a:t>Второ ниво</a:t>
            </a:r>
          </a:p>
          <a:p>
            <a:pPr lvl="2"/>
            <a:r>
              <a:rPr lang="bg-BG"/>
              <a:t>Трето ниво</a:t>
            </a:r>
          </a:p>
          <a:p>
            <a:pPr lvl="3"/>
            <a:r>
              <a:rPr lang="bg-BG"/>
              <a:t>Четвърто ниво</a:t>
            </a:r>
          </a:p>
          <a:p>
            <a:pPr lvl="4"/>
            <a:r>
              <a:rPr lang="bg-BG"/>
              <a:t>Пето ниво</a:t>
            </a:r>
          </a:p>
        </p:txBody>
      </p:sp>
      <p:sp>
        <p:nvSpPr>
          <p:cNvPr id="7" name="Контейнер за дата 6">
            <a:extLst>
              <a:ext uri="{FF2B5EF4-FFF2-40B4-BE49-F238E27FC236}">
                <a16:creationId xmlns:a16="http://schemas.microsoft.com/office/drawing/2014/main" id="{95554ED8-023F-4F61-8972-FBA5E00A9F62}"/>
              </a:ext>
            </a:extLst>
          </p:cNvPr>
          <p:cNvSpPr>
            <a:spLocks noGrp="1"/>
          </p:cNvSpPr>
          <p:nvPr>
            <p:ph type="dt" sz="half" idx="10"/>
          </p:nvPr>
        </p:nvSpPr>
        <p:spPr/>
        <p:txBody>
          <a:bodyPr/>
          <a:lstStyle/>
          <a:p>
            <a:fld id="{DEE5E851-28C2-4449-8D4E-0191EE7F6A64}" type="datetimeFigureOut">
              <a:rPr lang="bg-BG" smtClean="0"/>
              <a:t>19.5.2026 г.</a:t>
            </a:fld>
            <a:endParaRPr lang="bg-BG"/>
          </a:p>
        </p:txBody>
      </p:sp>
      <p:sp>
        <p:nvSpPr>
          <p:cNvPr id="8" name="Контейнер за долния колонтитул 7">
            <a:extLst>
              <a:ext uri="{FF2B5EF4-FFF2-40B4-BE49-F238E27FC236}">
                <a16:creationId xmlns:a16="http://schemas.microsoft.com/office/drawing/2014/main" id="{DB000677-D8CA-4EB4-B5CA-B675AC9398E6}"/>
              </a:ext>
            </a:extLst>
          </p:cNvPr>
          <p:cNvSpPr>
            <a:spLocks noGrp="1"/>
          </p:cNvSpPr>
          <p:nvPr>
            <p:ph type="ftr" sz="quarter" idx="11"/>
          </p:nvPr>
        </p:nvSpPr>
        <p:spPr/>
        <p:txBody>
          <a:bodyPr/>
          <a:lstStyle/>
          <a:p>
            <a:endParaRPr lang="bg-BG"/>
          </a:p>
        </p:txBody>
      </p:sp>
      <p:sp>
        <p:nvSpPr>
          <p:cNvPr id="9" name="Контейнер за номер на слайда 8">
            <a:extLst>
              <a:ext uri="{FF2B5EF4-FFF2-40B4-BE49-F238E27FC236}">
                <a16:creationId xmlns:a16="http://schemas.microsoft.com/office/drawing/2014/main" id="{6D9CF0FA-1684-490A-9010-B67621234766}"/>
              </a:ext>
            </a:extLst>
          </p:cNvPr>
          <p:cNvSpPr>
            <a:spLocks noGrp="1"/>
          </p:cNvSpPr>
          <p:nvPr>
            <p:ph type="sldNum" sz="quarter" idx="12"/>
          </p:nvPr>
        </p:nvSpPr>
        <p:spPr/>
        <p:txBody>
          <a:bodyPr/>
          <a:lstStyle/>
          <a:p>
            <a:fld id="{6F2B427A-4D04-4293-B47C-22F7E3D88FEF}" type="slidenum">
              <a:rPr lang="bg-BG" smtClean="0"/>
              <a:t>‹#›</a:t>
            </a:fld>
            <a:endParaRPr lang="bg-BG"/>
          </a:p>
        </p:txBody>
      </p:sp>
    </p:spTree>
    <p:extLst>
      <p:ext uri="{BB962C8B-B14F-4D97-AF65-F5344CB8AC3E}">
        <p14:creationId xmlns:p14="http://schemas.microsoft.com/office/powerpoint/2010/main" val="37683932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Само заглавие">
    <p:spTree>
      <p:nvGrpSpPr>
        <p:cNvPr id="1" name=""/>
        <p:cNvGrpSpPr/>
        <p:nvPr/>
      </p:nvGrpSpPr>
      <p:grpSpPr>
        <a:xfrm>
          <a:off x="0" y="0"/>
          <a:ext cx="0" cy="0"/>
          <a:chOff x="0" y="0"/>
          <a:chExt cx="0" cy="0"/>
        </a:xfrm>
      </p:grpSpPr>
      <p:sp>
        <p:nvSpPr>
          <p:cNvPr id="2" name="Заглавие 1">
            <a:extLst>
              <a:ext uri="{FF2B5EF4-FFF2-40B4-BE49-F238E27FC236}">
                <a16:creationId xmlns:a16="http://schemas.microsoft.com/office/drawing/2014/main" id="{C14740F4-DF5D-4C56-BC11-62255C3F811E}"/>
              </a:ext>
            </a:extLst>
          </p:cNvPr>
          <p:cNvSpPr>
            <a:spLocks noGrp="1"/>
          </p:cNvSpPr>
          <p:nvPr>
            <p:ph type="title"/>
          </p:nvPr>
        </p:nvSpPr>
        <p:spPr/>
        <p:txBody>
          <a:bodyPr/>
          <a:lstStyle/>
          <a:p>
            <a:r>
              <a:rPr lang="bg-BG"/>
              <a:t>Редакт. стил загл. образец</a:t>
            </a:r>
          </a:p>
        </p:txBody>
      </p:sp>
      <p:sp>
        <p:nvSpPr>
          <p:cNvPr id="3" name="Контейнер за дата 2">
            <a:extLst>
              <a:ext uri="{FF2B5EF4-FFF2-40B4-BE49-F238E27FC236}">
                <a16:creationId xmlns:a16="http://schemas.microsoft.com/office/drawing/2014/main" id="{B9774CF0-E6FF-4D7E-AB79-C1CC0414B39E}"/>
              </a:ext>
            </a:extLst>
          </p:cNvPr>
          <p:cNvSpPr>
            <a:spLocks noGrp="1"/>
          </p:cNvSpPr>
          <p:nvPr>
            <p:ph type="dt" sz="half" idx="10"/>
          </p:nvPr>
        </p:nvSpPr>
        <p:spPr/>
        <p:txBody>
          <a:bodyPr/>
          <a:lstStyle/>
          <a:p>
            <a:fld id="{DEE5E851-28C2-4449-8D4E-0191EE7F6A64}" type="datetimeFigureOut">
              <a:rPr lang="bg-BG" smtClean="0"/>
              <a:t>19.5.2026 г.</a:t>
            </a:fld>
            <a:endParaRPr lang="bg-BG"/>
          </a:p>
        </p:txBody>
      </p:sp>
      <p:sp>
        <p:nvSpPr>
          <p:cNvPr id="4" name="Контейнер за долния колонтитул 3">
            <a:extLst>
              <a:ext uri="{FF2B5EF4-FFF2-40B4-BE49-F238E27FC236}">
                <a16:creationId xmlns:a16="http://schemas.microsoft.com/office/drawing/2014/main" id="{4A8004CE-0325-4F5A-B720-4949F61B1F4D}"/>
              </a:ext>
            </a:extLst>
          </p:cNvPr>
          <p:cNvSpPr>
            <a:spLocks noGrp="1"/>
          </p:cNvSpPr>
          <p:nvPr>
            <p:ph type="ftr" sz="quarter" idx="11"/>
          </p:nvPr>
        </p:nvSpPr>
        <p:spPr/>
        <p:txBody>
          <a:bodyPr/>
          <a:lstStyle/>
          <a:p>
            <a:endParaRPr lang="bg-BG"/>
          </a:p>
        </p:txBody>
      </p:sp>
      <p:sp>
        <p:nvSpPr>
          <p:cNvPr id="5" name="Контейнер за номер на слайда 4">
            <a:extLst>
              <a:ext uri="{FF2B5EF4-FFF2-40B4-BE49-F238E27FC236}">
                <a16:creationId xmlns:a16="http://schemas.microsoft.com/office/drawing/2014/main" id="{DF7B27AB-D3B2-4B81-A256-9970D0443654}"/>
              </a:ext>
            </a:extLst>
          </p:cNvPr>
          <p:cNvSpPr>
            <a:spLocks noGrp="1"/>
          </p:cNvSpPr>
          <p:nvPr>
            <p:ph type="sldNum" sz="quarter" idx="12"/>
          </p:nvPr>
        </p:nvSpPr>
        <p:spPr/>
        <p:txBody>
          <a:bodyPr/>
          <a:lstStyle/>
          <a:p>
            <a:fld id="{6F2B427A-4D04-4293-B47C-22F7E3D88FEF}" type="slidenum">
              <a:rPr lang="bg-BG" smtClean="0"/>
              <a:t>‹#›</a:t>
            </a:fld>
            <a:endParaRPr lang="bg-BG"/>
          </a:p>
        </p:txBody>
      </p:sp>
    </p:spTree>
    <p:extLst>
      <p:ext uri="{BB962C8B-B14F-4D97-AF65-F5344CB8AC3E}">
        <p14:creationId xmlns:p14="http://schemas.microsoft.com/office/powerpoint/2010/main" val="2646957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разен">
    <p:spTree>
      <p:nvGrpSpPr>
        <p:cNvPr id="1" name=""/>
        <p:cNvGrpSpPr/>
        <p:nvPr/>
      </p:nvGrpSpPr>
      <p:grpSpPr>
        <a:xfrm>
          <a:off x="0" y="0"/>
          <a:ext cx="0" cy="0"/>
          <a:chOff x="0" y="0"/>
          <a:chExt cx="0" cy="0"/>
        </a:xfrm>
      </p:grpSpPr>
      <p:sp>
        <p:nvSpPr>
          <p:cNvPr id="2" name="Контейнер за дата 1">
            <a:extLst>
              <a:ext uri="{FF2B5EF4-FFF2-40B4-BE49-F238E27FC236}">
                <a16:creationId xmlns:a16="http://schemas.microsoft.com/office/drawing/2014/main" id="{EEE998E4-BFF7-4E4E-AAA4-B73105DD08ED}"/>
              </a:ext>
            </a:extLst>
          </p:cNvPr>
          <p:cNvSpPr>
            <a:spLocks noGrp="1"/>
          </p:cNvSpPr>
          <p:nvPr>
            <p:ph type="dt" sz="half" idx="10"/>
          </p:nvPr>
        </p:nvSpPr>
        <p:spPr/>
        <p:txBody>
          <a:bodyPr/>
          <a:lstStyle/>
          <a:p>
            <a:fld id="{DEE5E851-28C2-4449-8D4E-0191EE7F6A64}" type="datetimeFigureOut">
              <a:rPr lang="bg-BG" smtClean="0"/>
              <a:t>19.5.2026 г.</a:t>
            </a:fld>
            <a:endParaRPr lang="bg-BG"/>
          </a:p>
        </p:txBody>
      </p:sp>
      <p:sp>
        <p:nvSpPr>
          <p:cNvPr id="3" name="Контейнер за долния колонтитул 2">
            <a:extLst>
              <a:ext uri="{FF2B5EF4-FFF2-40B4-BE49-F238E27FC236}">
                <a16:creationId xmlns:a16="http://schemas.microsoft.com/office/drawing/2014/main" id="{F541CCBE-8F64-4734-BA4A-C96D0DACA058}"/>
              </a:ext>
            </a:extLst>
          </p:cNvPr>
          <p:cNvSpPr>
            <a:spLocks noGrp="1"/>
          </p:cNvSpPr>
          <p:nvPr>
            <p:ph type="ftr" sz="quarter" idx="11"/>
          </p:nvPr>
        </p:nvSpPr>
        <p:spPr/>
        <p:txBody>
          <a:bodyPr/>
          <a:lstStyle/>
          <a:p>
            <a:endParaRPr lang="bg-BG"/>
          </a:p>
        </p:txBody>
      </p:sp>
      <p:sp>
        <p:nvSpPr>
          <p:cNvPr id="4" name="Контейнер за номер на слайда 3">
            <a:extLst>
              <a:ext uri="{FF2B5EF4-FFF2-40B4-BE49-F238E27FC236}">
                <a16:creationId xmlns:a16="http://schemas.microsoft.com/office/drawing/2014/main" id="{A716648D-9656-47A7-B38C-E08BD8BC0FFF}"/>
              </a:ext>
            </a:extLst>
          </p:cNvPr>
          <p:cNvSpPr>
            <a:spLocks noGrp="1"/>
          </p:cNvSpPr>
          <p:nvPr>
            <p:ph type="sldNum" sz="quarter" idx="12"/>
          </p:nvPr>
        </p:nvSpPr>
        <p:spPr/>
        <p:txBody>
          <a:bodyPr/>
          <a:lstStyle/>
          <a:p>
            <a:fld id="{6F2B427A-4D04-4293-B47C-22F7E3D88FEF}" type="slidenum">
              <a:rPr lang="bg-BG" smtClean="0"/>
              <a:t>‹#›</a:t>
            </a:fld>
            <a:endParaRPr lang="bg-BG"/>
          </a:p>
        </p:txBody>
      </p:sp>
    </p:spTree>
    <p:extLst>
      <p:ext uri="{BB962C8B-B14F-4D97-AF65-F5344CB8AC3E}">
        <p14:creationId xmlns:p14="http://schemas.microsoft.com/office/powerpoint/2010/main" val="23886815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Съдържание с надпис">
    <p:spTree>
      <p:nvGrpSpPr>
        <p:cNvPr id="1" name=""/>
        <p:cNvGrpSpPr/>
        <p:nvPr/>
      </p:nvGrpSpPr>
      <p:grpSpPr>
        <a:xfrm>
          <a:off x="0" y="0"/>
          <a:ext cx="0" cy="0"/>
          <a:chOff x="0" y="0"/>
          <a:chExt cx="0" cy="0"/>
        </a:xfrm>
      </p:grpSpPr>
      <p:sp>
        <p:nvSpPr>
          <p:cNvPr id="2" name="Заглавие 1">
            <a:extLst>
              <a:ext uri="{FF2B5EF4-FFF2-40B4-BE49-F238E27FC236}">
                <a16:creationId xmlns:a16="http://schemas.microsoft.com/office/drawing/2014/main" id="{97914642-6236-4611-93EE-0B9011FDF6B1}"/>
              </a:ext>
            </a:extLst>
          </p:cNvPr>
          <p:cNvSpPr>
            <a:spLocks noGrp="1"/>
          </p:cNvSpPr>
          <p:nvPr>
            <p:ph type="title"/>
          </p:nvPr>
        </p:nvSpPr>
        <p:spPr>
          <a:xfrm>
            <a:off x="839788" y="457200"/>
            <a:ext cx="3932237" cy="1600200"/>
          </a:xfrm>
        </p:spPr>
        <p:txBody>
          <a:bodyPr anchor="b"/>
          <a:lstStyle>
            <a:lvl1pPr>
              <a:defRPr sz="3200"/>
            </a:lvl1pPr>
          </a:lstStyle>
          <a:p>
            <a:r>
              <a:rPr lang="bg-BG"/>
              <a:t>Редакт. стил загл. образец</a:t>
            </a:r>
          </a:p>
        </p:txBody>
      </p:sp>
      <p:sp>
        <p:nvSpPr>
          <p:cNvPr id="3" name="Контейнер за съдържание 2">
            <a:extLst>
              <a:ext uri="{FF2B5EF4-FFF2-40B4-BE49-F238E27FC236}">
                <a16:creationId xmlns:a16="http://schemas.microsoft.com/office/drawing/2014/main" id="{DC78CD95-421B-45E4-9A1D-9C89ECCECDF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bg-BG"/>
              <a:t>Щракнете, за да редактирате стиловете на текста в образеца</a:t>
            </a:r>
          </a:p>
          <a:p>
            <a:pPr lvl="1"/>
            <a:r>
              <a:rPr lang="bg-BG"/>
              <a:t>Второ ниво</a:t>
            </a:r>
          </a:p>
          <a:p>
            <a:pPr lvl="2"/>
            <a:r>
              <a:rPr lang="bg-BG"/>
              <a:t>Трето ниво</a:t>
            </a:r>
          </a:p>
          <a:p>
            <a:pPr lvl="3"/>
            <a:r>
              <a:rPr lang="bg-BG"/>
              <a:t>Четвърто ниво</a:t>
            </a:r>
          </a:p>
          <a:p>
            <a:pPr lvl="4"/>
            <a:r>
              <a:rPr lang="bg-BG"/>
              <a:t>Пето ниво</a:t>
            </a:r>
          </a:p>
        </p:txBody>
      </p:sp>
      <p:sp>
        <p:nvSpPr>
          <p:cNvPr id="4" name="Текстов контейнер 3">
            <a:extLst>
              <a:ext uri="{FF2B5EF4-FFF2-40B4-BE49-F238E27FC236}">
                <a16:creationId xmlns:a16="http://schemas.microsoft.com/office/drawing/2014/main" id="{E7A45DAC-7A17-4A39-BE16-BA5BBF9A58A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bg-BG"/>
              <a:t>Щракнете, за да редактирате стиловете на текста в образеца</a:t>
            </a:r>
          </a:p>
        </p:txBody>
      </p:sp>
      <p:sp>
        <p:nvSpPr>
          <p:cNvPr id="5" name="Контейнер за дата 4">
            <a:extLst>
              <a:ext uri="{FF2B5EF4-FFF2-40B4-BE49-F238E27FC236}">
                <a16:creationId xmlns:a16="http://schemas.microsoft.com/office/drawing/2014/main" id="{25A1EFA3-DFFD-430D-8671-A595D3DA79B8}"/>
              </a:ext>
            </a:extLst>
          </p:cNvPr>
          <p:cNvSpPr>
            <a:spLocks noGrp="1"/>
          </p:cNvSpPr>
          <p:nvPr>
            <p:ph type="dt" sz="half" idx="10"/>
          </p:nvPr>
        </p:nvSpPr>
        <p:spPr/>
        <p:txBody>
          <a:bodyPr/>
          <a:lstStyle/>
          <a:p>
            <a:fld id="{DEE5E851-28C2-4449-8D4E-0191EE7F6A64}" type="datetimeFigureOut">
              <a:rPr lang="bg-BG" smtClean="0"/>
              <a:t>19.5.2026 г.</a:t>
            </a:fld>
            <a:endParaRPr lang="bg-BG"/>
          </a:p>
        </p:txBody>
      </p:sp>
      <p:sp>
        <p:nvSpPr>
          <p:cNvPr id="6" name="Контейнер за долния колонтитул 5">
            <a:extLst>
              <a:ext uri="{FF2B5EF4-FFF2-40B4-BE49-F238E27FC236}">
                <a16:creationId xmlns:a16="http://schemas.microsoft.com/office/drawing/2014/main" id="{EB637897-D674-4B03-9255-6D6AB5372BAC}"/>
              </a:ext>
            </a:extLst>
          </p:cNvPr>
          <p:cNvSpPr>
            <a:spLocks noGrp="1"/>
          </p:cNvSpPr>
          <p:nvPr>
            <p:ph type="ftr" sz="quarter" idx="11"/>
          </p:nvPr>
        </p:nvSpPr>
        <p:spPr/>
        <p:txBody>
          <a:bodyPr/>
          <a:lstStyle/>
          <a:p>
            <a:endParaRPr lang="bg-BG"/>
          </a:p>
        </p:txBody>
      </p:sp>
      <p:sp>
        <p:nvSpPr>
          <p:cNvPr id="7" name="Контейнер за номер на слайда 6">
            <a:extLst>
              <a:ext uri="{FF2B5EF4-FFF2-40B4-BE49-F238E27FC236}">
                <a16:creationId xmlns:a16="http://schemas.microsoft.com/office/drawing/2014/main" id="{4460A106-89D2-4A3B-A138-53FC9974A144}"/>
              </a:ext>
            </a:extLst>
          </p:cNvPr>
          <p:cNvSpPr>
            <a:spLocks noGrp="1"/>
          </p:cNvSpPr>
          <p:nvPr>
            <p:ph type="sldNum" sz="quarter" idx="12"/>
          </p:nvPr>
        </p:nvSpPr>
        <p:spPr/>
        <p:txBody>
          <a:bodyPr/>
          <a:lstStyle/>
          <a:p>
            <a:fld id="{6F2B427A-4D04-4293-B47C-22F7E3D88FEF}" type="slidenum">
              <a:rPr lang="bg-BG" smtClean="0"/>
              <a:t>‹#›</a:t>
            </a:fld>
            <a:endParaRPr lang="bg-BG"/>
          </a:p>
        </p:txBody>
      </p:sp>
    </p:spTree>
    <p:extLst>
      <p:ext uri="{BB962C8B-B14F-4D97-AF65-F5344CB8AC3E}">
        <p14:creationId xmlns:p14="http://schemas.microsoft.com/office/powerpoint/2010/main" val="14202459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Картина с надпис">
    <p:spTree>
      <p:nvGrpSpPr>
        <p:cNvPr id="1" name=""/>
        <p:cNvGrpSpPr/>
        <p:nvPr/>
      </p:nvGrpSpPr>
      <p:grpSpPr>
        <a:xfrm>
          <a:off x="0" y="0"/>
          <a:ext cx="0" cy="0"/>
          <a:chOff x="0" y="0"/>
          <a:chExt cx="0" cy="0"/>
        </a:xfrm>
      </p:grpSpPr>
      <p:sp>
        <p:nvSpPr>
          <p:cNvPr id="2" name="Заглавие 1">
            <a:extLst>
              <a:ext uri="{FF2B5EF4-FFF2-40B4-BE49-F238E27FC236}">
                <a16:creationId xmlns:a16="http://schemas.microsoft.com/office/drawing/2014/main" id="{6D2ED5ED-6911-4857-9A2C-2A6088F1CAE2}"/>
              </a:ext>
            </a:extLst>
          </p:cNvPr>
          <p:cNvSpPr>
            <a:spLocks noGrp="1"/>
          </p:cNvSpPr>
          <p:nvPr>
            <p:ph type="title"/>
          </p:nvPr>
        </p:nvSpPr>
        <p:spPr>
          <a:xfrm>
            <a:off x="839788" y="457200"/>
            <a:ext cx="3932237" cy="1600200"/>
          </a:xfrm>
        </p:spPr>
        <p:txBody>
          <a:bodyPr anchor="b"/>
          <a:lstStyle>
            <a:lvl1pPr>
              <a:defRPr sz="3200"/>
            </a:lvl1pPr>
          </a:lstStyle>
          <a:p>
            <a:r>
              <a:rPr lang="bg-BG"/>
              <a:t>Редакт. стил загл. образец</a:t>
            </a:r>
          </a:p>
        </p:txBody>
      </p:sp>
      <p:sp>
        <p:nvSpPr>
          <p:cNvPr id="3" name="Контейнер за картина 2">
            <a:extLst>
              <a:ext uri="{FF2B5EF4-FFF2-40B4-BE49-F238E27FC236}">
                <a16:creationId xmlns:a16="http://schemas.microsoft.com/office/drawing/2014/main" id="{0F71F7E2-E857-4983-9ADE-9A001DC7A2B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bg-BG"/>
          </a:p>
        </p:txBody>
      </p:sp>
      <p:sp>
        <p:nvSpPr>
          <p:cNvPr id="4" name="Текстов контейнер 3">
            <a:extLst>
              <a:ext uri="{FF2B5EF4-FFF2-40B4-BE49-F238E27FC236}">
                <a16:creationId xmlns:a16="http://schemas.microsoft.com/office/drawing/2014/main" id="{638BD29F-4EA1-4BCA-8404-B4E74C7CDE9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bg-BG"/>
              <a:t>Щракнете, за да редактирате стиловете на текста в образеца</a:t>
            </a:r>
          </a:p>
        </p:txBody>
      </p:sp>
      <p:sp>
        <p:nvSpPr>
          <p:cNvPr id="5" name="Контейнер за дата 4">
            <a:extLst>
              <a:ext uri="{FF2B5EF4-FFF2-40B4-BE49-F238E27FC236}">
                <a16:creationId xmlns:a16="http://schemas.microsoft.com/office/drawing/2014/main" id="{412FC18F-5EDE-4A39-BFCF-D4DA6863B79E}"/>
              </a:ext>
            </a:extLst>
          </p:cNvPr>
          <p:cNvSpPr>
            <a:spLocks noGrp="1"/>
          </p:cNvSpPr>
          <p:nvPr>
            <p:ph type="dt" sz="half" idx="10"/>
          </p:nvPr>
        </p:nvSpPr>
        <p:spPr/>
        <p:txBody>
          <a:bodyPr/>
          <a:lstStyle/>
          <a:p>
            <a:fld id="{DEE5E851-28C2-4449-8D4E-0191EE7F6A64}" type="datetimeFigureOut">
              <a:rPr lang="bg-BG" smtClean="0"/>
              <a:t>19.5.2026 г.</a:t>
            </a:fld>
            <a:endParaRPr lang="bg-BG"/>
          </a:p>
        </p:txBody>
      </p:sp>
      <p:sp>
        <p:nvSpPr>
          <p:cNvPr id="6" name="Контейнер за долния колонтитул 5">
            <a:extLst>
              <a:ext uri="{FF2B5EF4-FFF2-40B4-BE49-F238E27FC236}">
                <a16:creationId xmlns:a16="http://schemas.microsoft.com/office/drawing/2014/main" id="{D4460D60-91A8-4BF7-9401-AEFC564BBB12}"/>
              </a:ext>
            </a:extLst>
          </p:cNvPr>
          <p:cNvSpPr>
            <a:spLocks noGrp="1"/>
          </p:cNvSpPr>
          <p:nvPr>
            <p:ph type="ftr" sz="quarter" idx="11"/>
          </p:nvPr>
        </p:nvSpPr>
        <p:spPr/>
        <p:txBody>
          <a:bodyPr/>
          <a:lstStyle/>
          <a:p>
            <a:endParaRPr lang="bg-BG"/>
          </a:p>
        </p:txBody>
      </p:sp>
      <p:sp>
        <p:nvSpPr>
          <p:cNvPr id="7" name="Контейнер за номер на слайда 6">
            <a:extLst>
              <a:ext uri="{FF2B5EF4-FFF2-40B4-BE49-F238E27FC236}">
                <a16:creationId xmlns:a16="http://schemas.microsoft.com/office/drawing/2014/main" id="{53C150B6-8445-4502-80E5-419AAA99EA3B}"/>
              </a:ext>
            </a:extLst>
          </p:cNvPr>
          <p:cNvSpPr>
            <a:spLocks noGrp="1"/>
          </p:cNvSpPr>
          <p:nvPr>
            <p:ph type="sldNum" sz="quarter" idx="12"/>
          </p:nvPr>
        </p:nvSpPr>
        <p:spPr/>
        <p:txBody>
          <a:bodyPr/>
          <a:lstStyle/>
          <a:p>
            <a:fld id="{6F2B427A-4D04-4293-B47C-22F7E3D88FEF}" type="slidenum">
              <a:rPr lang="bg-BG" smtClean="0"/>
              <a:t>‹#›</a:t>
            </a:fld>
            <a:endParaRPr lang="bg-BG"/>
          </a:p>
        </p:txBody>
      </p:sp>
    </p:spTree>
    <p:extLst>
      <p:ext uri="{BB962C8B-B14F-4D97-AF65-F5344CB8AC3E}">
        <p14:creationId xmlns:p14="http://schemas.microsoft.com/office/powerpoint/2010/main" val="23366344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лавие и вертикален текст">
    <p:spTree>
      <p:nvGrpSpPr>
        <p:cNvPr id="1" name=""/>
        <p:cNvGrpSpPr/>
        <p:nvPr/>
      </p:nvGrpSpPr>
      <p:grpSpPr>
        <a:xfrm>
          <a:off x="0" y="0"/>
          <a:ext cx="0" cy="0"/>
          <a:chOff x="0" y="0"/>
          <a:chExt cx="0" cy="0"/>
        </a:xfrm>
      </p:grpSpPr>
      <p:sp>
        <p:nvSpPr>
          <p:cNvPr id="2" name="Заглавие 1">
            <a:extLst>
              <a:ext uri="{FF2B5EF4-FFF2-40B4-BE49-F238E27FC236}">
                <a16:creationId xmlns:a16="http://schemas.microsoft.com/office/drawing/2014/main" id="{A55040FF-BAFB-40A0-9731-A554455D1458}"/>
              </a:ext>
            </a:extLst>
          </p:cNvPr>
          <p:cNvSpPr>
            <a:spLocks noGrp="1"/>
          </p:cNvSpPr>
          <p:nvPr>
            <p:ph type="title"/>
          </p:nvPr>
        </p:nvSpPr>
        <p:spPr/>
        <p:txBody>
          <a:bodyPr/>
          <a:lstStyle/>
          <a:p>
            <a:r>
              <a:rPr lang="bg-BG"/>
              <a:t>Редакт. стил загл. образец</a:t>
            </a:r>
          </a:p>
        </p:txBody>
      </p:sp>
      <p:sp>
        <p:nvSpPr>
          <p:cNvPr id="3" name="Контейнер за вертикален текст 2">
            <a:extLst>
              <a:ext uri="{FF2B5EF4-FFF2-40B4-BE49-F238E27FC236}">
                <a16:creationId xmlns:a16="http://schemas.microsoft.com/office/drawing/2014/main" id="{5DE1C30A-4295-480A-81AE-BF61D8EF468B}"/>
              </a:ext>
            </a:extLst>
          </p:cNvPr>
          <p:cNvSpPr>
            <a:spLocks noGrp="1"/>
          </p:cNvSpPr>
          <p:nvPr>
            <p:ph type="body" orient="vert" idx="1"/>
          </p:nvPr>
        </p:nvSpPr>
        <p:spPr/>
        <p:txBody>
          <a:bodyPr vert="eaVert"/>
          <a:lstStyle/>
          <a:p>
            <a:pPr lvl="0"/>
            <a:r>
              <a:rPr lang="bg-BG"/>
              <a:t>Щракнете, за да редактирате стиловете на текста в образеца</a:t>
            </a:r>
          </a:p>
          <a:p>
            <a:pPr lvl="1"/>
            <a:r>
              <a:rPr lang="bg-BG"/>
              <a:t>Второ ниво</a:t>
            </a:r>
          </a:p>
          <a:p>
            <a:pPr lvl="2"/>
            <a:r>
              <a:rPr lang="bg-BG"/>
              <a:t>Трето ниво</a:t>
            </a:r>
          </a:p>
          <a:p>
            <a:pPr lvl="3"/>
            <a:r>
              <a:rPr lang="bg-BG"/>
              <a:t>Четвърто ниво</a:t>
            </a:r>
          </a:p>
          <a:p>
            <a:pPr lvl="4"/>
            <a:r>
              <a:rPr lang="bg-BG"/>
              <a:t>Пето ниво</a:t>
            </a:r>
          </a:p>
        </p:txBody>
      </p:sp>
      <p:sp>
        <p:nvSpPr>
          <p:cNvPr id="4" name="Контейнер за дата 3">
            <a:extLst>
              <a:ext uri="{FF2B5EF4-FFF2-40B4-BE49-F238E27FC236}">
                <a16:creationId xmlns:a16="http://schemas.microsoft.com/office/drawing/2014/main" id="{5CC35804-EEA9-410D-9228-D43707BEC256}"/>
              </a:ext>
            </a:extLst>
          </p:cNvPr>
          <p:cNvSpPr>
            <a:spLocks noGrp="1"/>
          </p:cNvSpPr>
          <p:nvPr>
            <p:ph type="dt" sz="half" idx="10"/>
          </p:nvPr>
        </p:nvSpPr>
        <p:spPr/>
        <p:txBody>
          <a:bodyPr/>
          <a:lstStyle/>
          <a:p>
            <a:fld id="{DEE5E851-28C2-4449-8D4E-0191EE7F6A64}" type="datetimeFigureOut">
              <a:rPr lang="bg-BG" smtClean="0"/>
              <a:t>19.5.2026 г.</a:t>
            </a:fld>
            <a:endParaRPr lang="bg-BG"/>
          </a:p>
        </p:txBody>
      </p:sp>
      <p:sp>
        <p:nvSpPr>
          <p:cNvPr id="5" name="Контейнер за долния колонтитул 4">
            <a:extLst>
              <a:ext uri="{FF2B5EF4-FFF2-40B4-BE49-F238E27FC236}">
                <a16:creationId xmlns:a16="http://schemas.microsoft.com/office/drawing/2014/main" id="{425A6682-05A6-467C-B6BB-6FAD011A3976}"/>
              </a:ext>
            </a:extLst>
          </p:cNvPr>
          <p:cNvSpPr>
            <a:spLocks noGrp="1"/>
          </p:cNvSpPr>
          <p:nvPr>
            <p:ph type="ftr" sz="quarter" idx="11"/>
          </p:nvPr>
        </p:nvSpPr>
        <p:spPr/>
        <p:txBody>
          <a:bodyPr/>
          <a:lstStyle/>
          <a:p>
            <a:endParaRPr lang="bg-BG"/>
          </a:p>
        </p:txBody>
      </p:sp>
      <p:sp>
        <p:nvSpPr>
          <p:cNvPr id="6" name="Контейнер за номер на слайда 5">
            <a:extLst>
              <a:ext uri="{FF2B5EF4-FFF2-40B4-BE49-F238E27FC236}">
                <a16:creationId xmlns:a16="http://schemas.microsoft.com/office/drawing/2014/main" id="{0B9EB3E8-8C40-4B8C-AA35-09A21241DCD0}"/>
              </a:ext>
            </a:extLst>
          </p:cNvPr>
          <p:cNvSpPr>
            <a:spLocks noGrp="1"/>
          </p:cNvSpPr>
          <p:nvPr>
            <p:ph type="sldNum" sz="quarter" idx="12"/>
          </p:nvPr>
        </p:nvSpPr>
        <p:spPr/>
        <p:txBody>
          <a:bodyPr/>
          <a:lstStyle/>
          <a:p>
            <a:fld id="{6F2B427A-4D04-4293-B47C-22F7E3D88FEF}" type="slidenum">
              <a:rPr lang="bg-BG" smtClean="0"/>
              <a:t>‹#›</a:t>
            </a:fld>
            <a:endParaRPr lang="bg-BG"/>
          </a:p>
        </p:txBody>
      </p:sp>
    </p:spTree>
    <p:extLst>
      <p:ext uri="{BB962C8B-B14F-4D97-AF65-F5344CB8AC3E}">
        <p14:creationId xmlns:p14="http://schemas.microsoft.com/office/powerpoint/2010/main" val="17087482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но заглавие и текст">
    <p:spTree>
      <p:nvGrpSpPr>
        <p:cNvPr id="1" name=""/>
        <p:cNvGrpSpPr/>
        <p:nvPr/>
      </p:nvGrpSpPr>
      <p:grpSpPr>
        <a:xfrm>
          <a:off x="0" y="0"/>
          <a:ext cx="0" cy="0"/>
          <a:chOff x="0" y="0"/>
          <a:chExt cx="0" cy="0"/>
        </a:xfrm>
      </p:grpSpPr>
      <p:sp>
        <p:nvSpPr>
          <p:cNvPr id="2" name="Вертикално заглавие 1">
            <a:extLst>
              <a:ext uri="{FF2B5EF4-FFF2-40B4-BE49-F238E27FC236}">
                <a16:creationId xmlns:a16="http://schemas.microsoft.com/office/drawing/2014/main" id="{67159A80-3C67-4898-A907-9074833866B5}"/>
              </a:ext>
            </a:extLst>
          </p:cNvPr>
          <p:cNvSpPr>
            <a:spLocks noGrp="1"/>
          </p:cNvSpPr>
          <p:nvPr>
            <p:ph type="title" orient="vert"/>
          </p:nvPr>
        </p:nvSpPr>
        <p:spPr>
          <a:xfrm>
            <a:off x="8724900" y="365125"/>
            <a:ext cx="2628900" cy="5811838"/>
          </a:xfrm>
        </p:spPr>
        <p:txBody>
          <a:bodyPr vert="eaVert"/>
          <a:lstStyle/>
          <a:p>
            <a:r>
              <a:rPr lang="bg-BG"/>
              <a:t>Редакт. стил загл. образец</a:t>
            </a:r>
          </a:p>
        </p:txBody>
      </p:sp>
      <p:sp>
        <p:nvSpPr>
          <p:cNvPr id="3" name="Контейнер за вертикален текст 2">
            <a:extLst>
              <a:ext uri="{FF2B5EF4-FFF2-40B4-BE49-F238E27FC236}">
                <a16:creationId xmlns:a16="http://schemas.microsoft.com/office/drawing/2014/main" id="{83E67F23-F942-4A7E-81A2-C0272FF6EE88}"/>
              </a:ext>
            </a:extLst>
          </p:cNvPr>
          <p:cNvSpPr>
            <a:spLocks noGrp="1"/>
          </p:cNvSpPr>
          <p:nvPr>
            <p:ph type="body" orient="vert" idx="1"/>
          </p:nvPr>
        </p:nvSpPr>
        <p:spPr>
          <a:xfrm>
            <a:off x="838200" y="365125"/>
            <a:ext cx="7734300" cy="5811838"/>
          </a:xfrm>
        </p:spPr>
        <p:txBody>
          <a:bodyPr vert="eaVert"/>
          <a:lstStyle/>
          <a:p>
            <a:pPr lvl="0"/>
            <a:r>
              <a:rPr lang="bg-BG"/>
              <a:t>Щракнете, за да редактирате стиловете на текста в образеца</a:t>
            </a:r>
          </a:p>
          <a:p>
            <a:pPr lvl="1"/>
            <a:r>
              <a:rPr lang="bg-BG"/>
              <a:t>Второ ниво</a:t>
            </a:r>
          </a:p>
          <a:p>
            <a:pPr lvl="2"/>
            <a:r>
              <a:rPr lang="bg-BG"/>
              <a:t>Трето ниво</a:t>
            </a:r>
          </a:p>
          <a:p>
            <a:pPr lvl="3"/>
            <a:r>
              <a:rPr lang="bg-BG"/>
              <a:t>Четвърто ниво</a:t>
            </a:r>
          </a:p>
          <a:p>
            <a:pPr lvl="4"/>
            <a:r>
              <a:rPr lang="bg-BG"/>
              <a:t>Пето ниво</a:t>
            </a:r>
          </a:p>
        </p:txBody>
      </p:sp>
      <p:sp>
        <p:nvSpPr>
          <p:cNvPr id="4" name="Контейнер за дата 3">
            <a:extLst>
              <a:ext uri="{FF2B5EF4-FFF2-40B4-BE49-F238E27FC236}">
                <a16:creationId xmlns:a16="http://schemas.microsoft.com/office/drawing/2014/main" id="{B7C96815-6292-4C15-9752-D9041D43F5BF}"/>
              </a:ext>
            </a:extLst>
          </p:cNvPr>
          <p:cNvSpPr>
            <a:spLocks noGrp="1"/>
          </p:cNvSpPr>
          <p:nvPr>
            <p:ph type="dt" sz="half" idx="10"/>
          </p:nvPr>
        </p:nvSpPr>
        <p:spPr/>
        <p:txBody>
          <a:bodyPr/>
          <a:lstStyle/>
          <a:p>
            <a:fld id="{DEE5E851-28C2-4449-8D4E-0191EE7F6A64}" type="datetimeFigureOut">
              <a:rPr lang="bg-BG" smtClean="0"/>
              <a:t>19.5.2026 г.</a:t>
            </a:fld>
            <a:endParaRPr lang="bg-BG"/>
          </a:p>
        </p:txBody>
      </p:sp>
      <p:sp>
        <p:nvSpPr>
          <p:cNvPr id="5" name="Контейнер за долния колонтитул 4">
            <a:extLst>
              <a:ext uri="{FF2B5EF4-FFF2-40B4-BE49-F238E27FC236}">
                <a16:creationId xmlns:a16="http://schemas.microsoft.com/office/drawing/2014/main" id="{F4DF56DF-D2F2-46A8-B57A-6820C267002C}"/>
              </a:ext>
            </a:extLst>
          </p:cNvPr>
          <p:cNvSpPr>
            <a:spLocks noGrp="1"/>
          </p:cNvSpPr>
          <p:nvPr>
            <p:ph type="ftr" sz="quarter" idx="11"/>
          </p:nvPr>
        </p:nvSpPr>
        <p:spPr/>
        <p:txBody>
          <a:bodyPr/>
          <a:lstStyle/>
          <a:p>
            <a:endParaRPr lang="bg-BG"/>
          </a:p>
        </p:txBody>
      </p:sp>
      <p:sp>
        <p:nvSpPr>
          <p:cNvPr id="6" name="Контейнер за номер на слайда 5">
            <a:extLst>
              <a:ext uri="{FF2B5EF4-FFF2-40B4-BE49-F238E27FC236}">
                <a16:creationId xmlns:a16="http://schemas.microsoft.com/office/drawing/2014/main" id="{8BDE5566-F54F-424A-8487-969D4FD3E844}"/>
              </a:ext>
            </a:extLst>
          </p:cNvPr>
          <p:cNvSpPr>
            <a:spLocks noGrp="1"/>
          </p:cNvSpPr>
          <p:nvPr>
            <p:ph type="sldNum" sz="quarter" idx="12"/>
          </p:nvPr>
        </p:nvSpPr>
        <p:spPr/>
        <p:txBody>
          <a:bodyPr/>
          <a:lstStyle/>
          <a:p>
            <a:fld id="{6F2B427A-4D04-4293-B47C-22F7E3D88FEF}" type="slidenum">
              <a:rPr lang="bg-BG" smtClean="0"/>
              <a:t>‹#›</a:t>
            </a:fld>
            <a:endParaRPr lang="bg-BG"/>
          </a:p>
        </p:txBody>
      </p:sp>
    </p:spTree>
    <p:extLst>
      <p:ext uri="{BB962C8B-B14F-4D97-AF65-F5344CB8AC3E}">
        <p14:creationId xmlns:p14="http://schemas.microsoft.com/office/powerpoint/2010/main" val="38353849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4000" t="88000" r="2000" b="-1000"/>
          </a:stretch>
        </a:blipFill>
        <a:effectLst/>
      </p:bgPr>
    </p:bg>
    <p:spTree>
      <p:nvGrpSpPr>
        <p:cNvPr id="1" name=""/>
        <p:cNvGrpSpPr/>
        <p:nvPr/>
      </p:nvGrpSpPr>
      <p:grpSpPr>
        <a:xfrm>
          <a:off x="0" y="0"/>
          <a:ext cx="0" cy="0"/>
          <a:chOff x="0" y="0"/>
          <a:chExt cx="0" cy="0"/>
        </a:xfrm>
      </p:grpSpPr>
      <p:sp>
        <p:nvSpPr>
          <p:cNvPr id="2" name="Контейнер за заглавие 1">
            <a:extLst>
              <a:ext uri="{FF2B5EF4-FFF2-40B4-BE49-F238E27FC236}">
                <a16:creationId xmlns:a16="http://schemas.microsoft.com/office/drawing/2014/main" id="{F915C26C-EB75-4E0D-B742-29F8C9630E2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bg-BG"/>
              <a:t>Редакт. стил загл. образец</a:t>
            </a:r>
          </a:p>
        </p:txBody>
      </p:sp>
      <p:sp>
        <p:nvSpPr>
          <p:cNvPr id="3" name="Текстов контейнер 2">
            <a:extLst>
              <a:ext uri="{FF2B5EF4-FFF2-40B4-BE49-F238E27FC236}">
                <a16:creationId xmlns:a16="http://schemas.microsoft.com/office/drawing/2014/main" id="{FA040552-63FE-410D-939C-DF4C40FC736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bg-BG"/>
              <a:t>Щракнете, за да редактирате стиловете на текста в образеца</a:t>
            </a:r>
          </a:p>
          <a:p>
            <a:pPr lvl="1"/>
            <a:r>
              <a:rPr lang="bg-BG"/>
              <a:t>Второ ниво</a:t>
            </a:r>
          </a:p>
          <a:p>
            <a:pPr lvl="2"/>
            <a:r>
              <a:rPr lang="bg-BG"/>
              <a:t>Трето ниво</a:t>
            </a:r>
          </a:p>
          <a:p>
            <a:pPr lvl="3"/>
            <a:r>
              <a:rPr lang="bg-BG"/>
              <a:t>Четвърто ниво</a:t>
            </a:r>
          </a:p>
          <a:p>
            <a:pPr lvl="4"/>
            <a:r>
              <a:rPr lang="bg-BG"/>
              <a:t>Пето ниво</a:t>
            </a:r>
          </a:p>
        </p:txBody>
      </p:sp>
      <p:sp>
        <p:nvSpPr>
          <p:cNvPr id="4" name="Контейнер за дата 3">
            <a:extLst>
              <a:ext uri="{FF2B5EF4-FFF2-40B4-BE49-F238E27FC236}">
                <a16:creationId xmlns:a16="http://schemas.microsoft.com/office/drawing/2014/main" id="{71DE7D7E-945C-4BE4-BB6E-129755439DB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EE5E851-28C2-4449-8D4E-0191EE7F6A64}" type="datetimeFigureOut">
              <a:rPr lang="bg-BG" smtClean="0"/>
              <a:t>19.5.2026 г.</a:t>
            </a:fld>
            <a:endParaRPr lang="bg-BG"/>
          </a:p>
        </p:txBody>
      </p:sp>
      <p:sp>
        <p:nvSpPr>
          <p:cNvPr id="5" name="Контейнер за долния колонтитул 4">
            <a:extLst>
              <a:ext uri="{FF2B5EF4-FFF2-40B4-BE49-F238E27FC236}">
                <a16:creationId xmlns:a16="http://schemas.microsoft.com/office/drawing/2014/main" id="{B4610349-84ED-4512-B6DD-C38AB01760E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bg-BG"/>
          </a:p>
        </p:txBody>
      </p:sp>
      <p:sp>
        <p:nvSpPr>
          <p:cNvPr id="6" name="Контейнер за номер на слайда 5">
            <a:extLst>
              <a:ext uri="{FF2B5EF4-FFF2-40B4-BE49-F238E27FC236}">
                <a16:creationId xmlns:a16="http://schemas.microsoft.com/office/drawing/2014/main" id="{A2FF3AF5-FDC7-47CE-909D-E53E05D35EC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F2B427A-4D04-4293-B47C-22F7E3D88FEF}" type="slidenum">
              <a:rPr lang="bg-BG" smtClean="0"/>
              <a:t>‹#›</a:t>
            </a:fld>
            <a:endParaRPr lang="bg-BG"/>
          </a:p>
        </p:txBody>
      </p:sp>
    </p:spTree>
    <p:extLst>
      <p:ext uri="{BB962C8B-B14F-4D97-AF65-F5344CB8AC3E}">
        <p14:creationId xmlns:p14="http://schemas.microsoft.com/office/powerpoint/2010/main" val="34379080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jpg"/><Relationship Id="rId1" Type="http://schemas.openxmlformats.org/officeDocument/2006/relationships/slideLayout" Target="../slideLayouts/slideLayout1.xml"/><Relationship Id="rId6" Type="http://schemas.openxmlformats.org/officeDocument/2006/relationships/image" Target="../media/image6.jpeg"/><Relationship Id="rId5" Type="http://schemas.openxmlformats.org/officeDocument/2006/relationships/image" Target="../media/image5.pn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7" name="Картина 16">
            <a:extLst>
              <a:ext uri="{FF2B5EF4-FFF2-40B4-BE49-F238E27FC236}">
                <a16:creationId xmlns:a16="http://schemas.microsoft.com/office/drawing/2014/main" id="{4BBFDE52-8DA1-4459-8FAE-F4C74FA73DD1}"/>
              </a:ext>
            </a:extLst>
          </p:cNvPr>
          <p:cNvPicPr>
            <a:picLocks noGrp="1" noRot="1" noChangeAspect="1" noMove="1" noResize="1" noEditPoints="1" noAdjustHandles="1" noChangeArrowheads="1" noChangeShapeType="1" noCrop="1"/>
          </p:cNvPicPr>
          <p:nvPr/>
        </p:nvPicPr>
        <p:blipFill>
          <a:blip r:embed="rId2">
            <a:alphaModFix/>
            <a:extLst>
              <a:ext uri="{28A0092B-C50C-407E-A947-70E740481C1C}">
                <a14:useLocalDpi xmlns:a14="http://schemas.microsoft.com/office/drawing/2010/main" val="0"/>
              </a:ext>
            </a:extLst>
          </a:blip>
          <a:srcRect l="-97" t="6895" r="97" b="13222"/>
          <a:stretch>
            <a:fillRect/>
          </a:stretch>
        </p:blipFill>
        <p:spPr>
          <a:xfrm>
            <a:off x="-14169" y="1143958"/>
            <a:ext cx="12216679" cy="5507250"/>
          </a:xfrm>
          <a:prstGeom prst="rect">
            <a:avLst/>
          </a:prstGeom>
        </p:spPr>
      </p:pic>
      <p:sp>
        <p:nvSpPr>
          <p:cNvPr id="19" name="Rectangle 18">
            <a:extLst>
              <a:ext uri="{FF2B5EF4-FFF2-40B4-BE49-F238E27FC236}">
                <a16:creationId xmlns:a16="http://schemas.microsoft.com/office/drawing/2014/main" id="{752C79D9-607A-DF70-681E-1A3614D7FA24}"/>
              </a:ext>
            </a:extLst>
          </p:cNvPr>
          <p:cNvSpPr>
            <a:spLocks noGrp="1" noRot="1" noMove="1" noResize="1" noEditPoints="1" noAdjustHandles="1" noChangeArrowheads="1" noChangeShapeType="1"/>
          </p:cNvSpPr>
          <p:nvPr/>
        </p:nvSpPr>
        <p:spPr>
          <a:xfrm>
            <a:off x="-3659" y="2098646"/>
            <a:ext cx="12216679" cy="2156504"/>
          </a:xfrm>
          <a:prstGeom prst="rect">
            <a:avLst/>
          </a:prstGeom>
          <a:solidFill>
            <a:schemeClr val="bg1">
              <a:alpha val="6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Заглавие 1">
            <a:extLst>
              <a:ext uri="{FF2B5EF4-FFF2-40B4-BE49-F238E27FC236}">
                <a16:creationId xmlns:a16="http://schemas.microsoft.com/office/drawing/2014/main" id="{307EB043-1BAE-4733-8237-F7A478198DBB}"/>
              </a:ext>
            </a:extLst>
          </p:cNvPr>
          <p:cNvSpPr>
            <a:spLocks noGrp="1"/>
          </p:cNvSpPr>
          <p:nvPr>
            <p:ph type="ctrTitle"/>
          </p:nvPr>
        </p:nvSpPr>
        <p:spPr>
          <a:xfrm>
            <a:off x="178676" y="2158278"/>
            <a:ext cx="11834648" cy="1879760"/>
          </a:xfrm>
        </p:spPr>
        <p:txBody>
          <a:bodyPr>
            <a:normAutofit/>
          </a:bodyPr>
          <a:lstStyle/>
          <a:p>
            <a:r>
              <a:rPr lang="en-US" sz="5500" b="1" dirty="0">
                <a:latin typeface="Arial" panose="020B0604020202020204" pitchFamily="34" charset="0"/>
                <a:cs typeface="Arial" panose="020B0604020202020204" pitchFamily="34" charset="0"/>
              </a:rPr>
              <a:t>PRESENTATION TITLE</a:t>
            </a:r>
            <a:br>
              <a:rPr lang="en-US" sz="5500" b="1" dirty="0">
                <a:latin typeface="Arial" panose="020B0604020202020204" pitchFamily="34" charset="0"/>
                <a:cs typeface="Arial" panose="020B0604020202020204" pitchFamily="34" charset="0"/>
              </a:rPr>
            </a:br>
            <a:r>
              <a:rPr lang="bg-BG" sz="5500" b="1" dirty="0">
                <a:latin typeface="Arial" panose="020B0604020202020204" pitchFamily="34" charset="0"/>
                <a:cs typeface="Arial" panose="020B0604020202020204" pitchFamily="34" charset="0"/>
              </a:rPr>
              <a:t>(</a:t>
            </a:r>
            <a:r>
              <a:rPr lang="en-US" sz="5500" b="1" dirty="0">
                <a:latin typeface="Arial" panose="020B0604020202020204" pitchFamily="34" charset="0"/>
                <a:cs typeface="Arial" panose="020B0604020202020204" pitchFamily="34" charset="0"/>
              </a:rPr>
              <a:t>Arial Bold 55 pt, centered</a:t>
            </a:r>
            <a:r>
              <a:rPr lang="bg-BG" sz="5500" b="1" dirty="0">
                <a:latin typeface="Arial" panose="020B0604020202020204" pitchFamily="34" charset="0"/>
                <a:cs typeface="Arial" panose="020B0604020202020204" pitchFamily="34" charset="0"/>
              </a:rPr>
              <a:t>)</a:t>
            </a:r>
          </a:p>
        </p:txBody>
      </p:sp>
      <p:pic>
        <p:nvPicPr>
          <p:cNvPr id="4" name="Картина 3">
            <a:extLst>
              <a:ext uri="{FF2B5EF4-FFF2-40B4-BE49-F238E27FC236}">
                <a16:creationId xmlns:a16="http://schemas.microsoft.com/office/drawing/2014/main" id="{77D1704F-E772-4CC4-A7CC-F221DE904680}"/>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222137" y="33744218"/>
            <a:ext cx="1800726" cy="1800000"/>
          </a:xfrm>
          <a:prstGeom prst="rect">
            <a:avLst/>
          </a:prstGeom>
        </p:spPr>
      </p:pic>
      <p:pic>
        <p:nvPicPr>
          <p:cNvPr id="5" name="Картина 4">
            <a:extLst>
              <a:ext uri="{FF2B5EF4-FFF2-40B4-BE49-F238E27FC236}">
                <a16:creationId xmlns:a16="http://schemas.microsoft.com/office/drawing/2014/main" id="{874DB3F1-4EE6-4DFA-B522-C083EE052F97}"/>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22436397" y="34028528"/>
            <a:ext cx="1467543" cy="1332000"/>
          </a:xfrm>
          <a:prstGeom prst="rect">
            <a:avLst/>
          </a:prstGeom>
        </p:spPr>
      </p:pic>
      <p:sp>
        <p:nvSpPr>
          <p:cNvPr id="6" name="Заглавие 1">
            <a:extLst>
              <a:ext uri="{FF2B5EF4-FFF2-40B4-BE49-F238E27FC236}">
                <a16:creationId xmlns:a16="http://schemas.microsoft.com/office/drawing/2014/main" id="{045E2F4F-26E9-4EEC-ACA5-EFCCC2755306}"/>
              </a:ext>
            </a:extLst>
          </p:cNvPr>
          <p:cNvSpPr txBox="1">
            <a:spLocks/>
          </p:cNvSpPr>
          <p:nvPr/>
        </p:nvSpPr>
        <p:spPr>
          <a:xfrm>
            <a:off x="3417333" y="33758428"/>
            <a:ext cx="12924636" cy="82050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3500" b="1" dirty="0">
                <a:latin typeface="Arial Narrow" panose="020B0606020202030204" pitchFamily="34" charset="0"/>
                <a:cs typeface="Arial" panose="020B0604020202020204" pitchFamily="34" charset="0"/>
              </a:rPr>
              <a:t>75 YEARS LANDSCAPE ARCHITECTURE</a:t>
            </a:r>
            <a:endParaRPr lang="bg-BG" sz="3500" b="1" dirty="0">
              <a:latin typeface="Arial Narrow" panose="020B0606020202030204" pitchFamily="34" charset="0"/>
              <a:cs typeface="Arial" panose="020B0604020202020204" pitchFamily="34" charset="0"/>
            </a:endParaRPr>
          </a:p>
        </p:txBody>
      </p:sp>
      <p:sp>
        <p:nvSpPr>
          <p:cNvPr id="7" name="Заглавие 1">
            <a:extLst>
              <a:ext uri="{FF2B5EF4-FFF2-40B4-BE49-F238E27FC236}">
                <a16:creationId xmlns:a16="http://schemas.microsoft.com/office/drawing/2014/main" id="{EC1517E9-4339-4D5A-8252-CB3399A6431A}"/>
              </a:ext>
            </a:extLst>
          </p:cNvPr>
          <p:cNvSpPr txBox="1">
            <a:spLocks/>
          </p:cNvSpPr>
          <p:nvPr/>
        </p:nvSpPr>
        <p:spPr>
          <a:xfrm>
            <a:off x="3417332" y="34731333"/>
            <a:ext cx="18365309" cy="50808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r>
              <a:rPr lang="en-US" sz="3000" i="0" u="none" strike="noStrike" baseline="0" dirty="0">
                <a:latin typeface="Arial" panose="020B0604020202020204" pitchFamily="34" charset="0"/>
                <a:cs typeface="Arial" panose="020B0604020202020204" pitchFamily="34" charset="0"/>
              </a:rPr>
              <a:t>INTERNATIONAL CONFERENCE		          23</a:t>
            </a:r>
            <a:r>
              <a:rPr lang="bg-BG" sz="3000" dirty="0">
                <a:latin typeface="Arial" panose="020B0604020202020204" pitchFamily="34" charset="0"/>
                <a:cs typeface="Arial" panose="020B0604020202020204" pitchFamily="34" charset="0"/>
              </a:rPr>
              <a:t> </a:t>
            </a:r>
            <a:r>
              <a:rPr lang="en-US" sz="3000" dirty="0">
                <a:latin typeface="Arial" panose="020B0604020202020204" pitchFamily="34" charset="0"/>
                <a:cs typeface="Arial" panose="020B0604020202020204" pitchFamily="34" charset="0"/>
              </a:rPr>
              <a:t>April 2026		           UNIVERSITY OF FORESTRY</a:t>
            </a:r>
            <a:endParaRPr lang="bg-BG" sz="3000" dirty="0">
              <a:latin typeface="Arial" panose="020B0604020202020204" pitchFamily="34" charset="0"/>
              <a:cs typeface="Arial" panose="020B0604020202020204" pitchFamily="34" charset="0"/>
            </a:endParaRPr>
          </a:p>
        </p:txBody>
      </p:sp>
      <p:sp>
        <p:nvSpPr>
          <p:cNvPr id="8" name="Заглавие 1">
            <a:extLst>
              <a:ext uri="{FF2B5EF4-FFF2-40B4-BE49-F238E27FC236}">
                <a16:creationId xmlns:a16="http://schemas.microsoft.com/office/drawing/2014/main" id="{B19AEF60-71B5-41A4-A7ED-6AA06C087BF2}"/>
              </a:ext>
            </a:extLst>
          </p:cNvPr>
          <p:cNvSpPr txBox="1">
            <a:spLocks/>
          </p:cNvSpPr>
          <p:nvPr/>
        </p:nvSpPr>
        <p:spPr>
          <a:xfrm>
            <a:off x="3417333" y="33767343"/>
            <a:ext cx="18365309" cy="82050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en-US" sz="3500" b="1" dirty="0">
                <a:solidFill>
                  <a:srgbClr val="008000"/>
                </a:solidFill>
                <a:latin typeface="Arial" panose="020B0604020202020204" pitchFamily="34" charset="0"/>
                <a:cs typeface="Arial" panose="020B0604020202020204" pitchFamily="34" charset="0"/>
              </a:rPr>
              <a:t>BRINGING HARMONY in a CHANGING WORLD</a:t>
            </a:r>
          </a:p>
        </p:txBody>
      </p:sp>
      <p:cxnSp>
        <p:nvCxnSpPr>
          <p:cNvPr id="9" name="Право съединение 8">
            <a:extLst>
              <a:ext uri="{FF2B5EF4-FFF2-40B4-BE49-F238E27FC236}">
                <a16:creationId xmlns:a16="http://schemas.microsoft.com/office/drawing/2014/main" id="{888098A5-E44D-4373-846B-25ECA683ECB0}"/>
              </a:ext>
            </a:extLst>
          </p:cNvPr>
          <p:cNvCxnSpPr>
            <a:cxnSpLocks/>
          </p:cNvCxnSpPr>
          <p:nvPr/>
        </p:nvCxnSpPr>
        <p:spPr>
          <a:xfrm>
            <a:off x="1295400" y="33314640"/>
            <a:ext cx="22608000" cy="0"/>
          </a:xfrm>
          <a:prstGeom prst="line">
            <a:avLst/>
          </a:prstGeom>
          <a:ln w="63500">
            <a:solidFill>
              <a:srgbClr val="008000"/>
            </a:solidFill>
          </a:ln>
        </p:spPr>
        <p:style>
          <a:lnRef idx="1">
            <a:schemeClr val="accent1"/>
          </a:lnRef>
          <a:fillRef idx="0">
            <a:schemeClr val="accent1"/>
          </a:fillRef>
          <a:effectRef idx="0">
            <a:schemeClr val="accent1"/>
          </a:effectRef>
          <a:fontRef idx="minor">
            <a:schemeClr val="tx1"/>
          </a:fontRef>
        </p:style>
      </p:cxnSp>
      <p:grpSp>
        <p:nvGrpSpPr>
          <p:cNvPr id="21" name="Групиране 20">
            <a:extLst>
              <a:ext uri="{FF2B5EF4-FFF2-40B4-BE49-F238E27FC236}">
                <a16:creationId xmlns:a16="http://schemas.microsoft.com/office/drawing/2014/main" id="{0424B5B1-4423-43A0-871F-3B0BB5902E20}"/>
              </a:ext>
            </a:extLst>
          </p:cNvPr>
          <p:cNvGrpSpPr>
            <a:grpSpLocks/>
          </p:cNvGrpSpPr>
          <p:nvPr/>
        </p:nvGrpSpPr>
        <p:grpSpPr>
          <a:xfrm>
            <a:off x="321774" y="146163"/>
            <a:ext cx="11470063" cy="900000"/>
            <a:chOff x="274851" y="338932"/>
            <a:chExt cx="11470063" cy="900000"/>
          </a:xfrm>
        </p:grpSpPr>
        <p:sp>
          <p:nvSpPr>
            <p:cNvPr id="18" name="Правоъгълник 17">
              <a:extLst>
                <a:ext uri="{FF2B5EF4-FFF2-40B4-BE49-F238E27FC236}">
                  <a16:creationId xmlns:a16="http://schemas.microsoft.com/office/drawing/2014/main" id="{95F9D1C4-B585-4E92-8DAD-23AB0B1F9A9D}"/>
                </a:ext>
              </a:extLst>
            </p:cNvPr>
            <p:cNvSpPr>
              <a:spLocks/>
            </p:cNvSpPr>
            <p:nvPr/>
          </p:nvSpPr>
          <p:spPr>
            <a:xfrm>
              <a:off x="447086" y="408476"/>
              <a:ext cx="11297828" cy="7925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pic>
          <p:nvPicPr>
            <p:cNvPr id="10" name="Картина 9">
              <a:extLst>
                <a:ext uri="{FF2B5EF4-FFF2-40B4-BE49-F238E27FC236}">
                  <a16:creationId xmlns:a16="http://schemas.microsoft.com/office/drawing/2014/main" id="{08C7248F-7475-47DE-8DD5-C287848928C0}"/>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274851" y="338932"/>
              <a:ext cx="900363" cy="900000"/>
            </a:xfrm>
            <a:prstGeom prst="rect">
              <a:avLst/>
            </a:prstGeom>
          </p:spPr>
        </p:pic>
        <p:pic>
          <p:nvPicPr>
            <p:cNvPr id="11" name="Картина 10">
              <a:extLst>
                <a:ext uri="{FF2B5EF4-FFF2-40B4-BE49-F238E27FC236}">
                  <a16:creationId xmlns:a16="http://schemas.microsoft.com/office/drawing/2014/main" id="{58820C9A-363F-45C6-AFFF-2B7FC270540A}"/>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11002988" y="478808"/>
              <a:ext cx="720000" cy="653500"/>
            </a:xfrm>
            <a:prstGeom prst="rect">
              <a:avLst/>
            </a:prstGeom>
          </p:spPr>
        </p:pic>
        <p:sp>
          <p:nvSpPr>
            <p:cNvPr id="12" name="Заглавие 1">
              <a:extLst>
                <a:ext uri="{FF2B5EF4-FFF2-40B4-BE49-F238E27FC236}">
                  <a16:creationId xmlns:a16="http://schemas.microsoft.com/office/drawing/2014/main" id="{4210CE78-12F1-4042-9C9F-3D9C7A1ABC52}"/>
                </a:ext>
              </a:extLst>
            </p:cNvPr>
            <p:cNvSpPr txBox="1">
              <a:spLocks/>
            </p:cNvSpPr>
            <p:nvPr/>
          </p:nvSpPr>
          <p:spPr>
            <a:xfrm>
              <a:off x="1179381" y="399561"/>
              <a:ext cx="4382055" cy="43884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b="1" dirty="0">
                  <a:latin typeface="Arial Narrow" panose="020B0606020202030204" pitchFamily="34" charset="0"/>
                  <a:cs typeface="Arial" panose="020B0604020202020204" pitchFamily="34" charset="0"/>
                </a:rPr>
                <a:t>75 YEARS LANDSCAPE ARCHITECTURE</a:t>
              </a:r>
              <a:endParaRPr lang="bg-BG" sz="2000" b="1" dirty="0">
                <a:latin typeface="Arial Narrow" panose="020B0606020202030204" pitchFamily="34" charset="0"/>
                <a:cs typeface="Arial" panose="020B0604020202020204" pitchFamily="34" charset="0"/>
              </a:endParaRPr>
            </a:p>
          </p:txBody>
        </p:sp>
        <p:sp>
          <p:nvSpPr>
            <p:cNvPr id="13" name="Заглавие 1">
              <a:extLst>
                <a:ext uri="{FF2B5EF4-FFF2-40B4-BE49-F238E27FC236}">
                  <a16:creationId xmlns:a16="http://schemas.microsoft.com/office/drawing/2014/main" id="{674E09A4-9E5D-4C11-870B-AF4F6058D7CC}"/>
                </a:ext>
              </a:extLst>
            </p:cNvPr>
            <p:cNvSpPr txBox="1">
              <a:spLocks/>
            </p:cNvSpPr>
            <p:nvPr/>
          </p:nvSpPr>
          <p:spPr>
            <a:xfrm>
              <a:off x="1314362" y="680923"/>
              <a:ext cx="9743558" cy="469838"/>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r>
                <a:rPr lang="en-US" sz="1600" i="0" u="none" strike="noStrike" baseline="0" dirty="0">
                  <a:latin typeface="Arial Narrow" panose="020B0606020202030204" pitchFamily="34" charset="0"/>
                  <a:cs typeface="Arial" panose="020B0604020202020204" pitchFamily="34" charset="0"/>
                </a:rPr>
                <a:t>INTERNATIONAL CONFEREN</a:t>
              </a:r>
              <a:r>
                <a:rPr lang="en-US" sz="1600" dirty="0">
                  <a:latin typeface="Arial Narrow" panose="020B0606020202030204" pitchFamily="34" charset="0"/>
                  <a:cs typeface="Arial" panose="020B0604020202020204" pitchFamily="34" charset="0"/>
                </a:rPr>
                <a:t>CE</a:t>
              </a:r>
              <a:r>
                <a:rPr lang="en-US" sz="1600" i="0" u="none" strike="noStrike" baseline="0" dirty="0">
                  <a:latin typeface="Arial Narrow" panose="020B0606020202030204" pitchFamily="34" charset="0"/>
                  <a:cs typeface="Arial" panose="020B0604020202020204" pitchFamily="34" charset="0"/>
                </a:rPr>
                <a:t>    </a:t>
              </a:r>
              <a:r>
                <a:rPr lang="bg-BG" sz="1600" i="0" u="none" strike="noStrike" baseline="0" dirty="0">
                  <a:latin typeface="Arial Narrow" panose="020B0606020202030204" pitchFamily="34" charset="0"/>
                  <a:cs typeface="Arial" panose="020B0604020202020204" pitchFamily="34" charset="0"/>
                </a:rPr>
                <a:t> </a:t>
              </a:r>
              <a:r>
                <a:rPr lang="en-US" sz="1600" i="0" u="none" strike="noStrike" baseline="0" dirty="0">
                  <a:latin typeface="Arial Narrow" panose="020B0606020202030204" pitchFamily="34" charset="0"/>
                  <a:cs typeface="Arial" panose="020B0604020202020204" pitchFamily="34" charset="0"/>
                </a:rPr>
                <a:t> </a:t>
              </a:r>
              <a:r>
                <a:rPr lang="bg-BG" sz="1600" i="0" u="none" strike="noStrike" baseline="0" dirty="0">
                  <a:latin typeface="Arial Narrow" panose="020B0606020202030204" pitchFamily="34" charset="0"/>
                  <a:cs typeface="Arial" panose="020B0604020202020204" pitchFamily="34" charset="0"/>
                </a:rPr>
                <a:t>	      </a:t>
              </a:r>
              <a:r>
                <a:rPr lang="en-US" sz="1600" i="0" u="none" strike="noStrike" baseline="0" dirty="0">
                  <a:latin typeface="Arial Narrow" panose="020B0606020202030204" pitchFamily="34" charset="0"/>
                  <a:cs typeface="Arial" panose="020B0604020202020204" pitchFamily="34" charset="0"/>
                </a:rPr>
                <a:t>       </a:t>
              </a:r>
              <a:r>
                <a:rPr lang="en-US" sz="1600" i="0" u="none" strike="noStrike" baseline="0" dirty="0" smtClean="0">
                  <a:latin typeface="Arial Narrow" panose="020B0606020202030204" pitchFamily="34" charset="0"/>
                  <a:cs typeface="Arial" panose="020B0604020202020204" pitchFamily="34" charset="0"/>
                </a:rPr>
                <a:t>          </a:t>
              </a:r>
              <a:r>
                <a:rPr lang="bg-BG" sz="1400" i="0" u="none" strike="noStrike" baseline="0" dirty="0" smtClean="0">
                  <a:latin typeface="Arial Narrow" panose="020B0606020202030204" pitchFamily="34" charset="0"/>
                  <a:cs typeface="Arial" panose="020B0604020202020204" pitchFamily="34" charset="0"/>
                </a:rPr>
                <a:t>22-</a:t>
              </a:r>
              <a:r>
                <a:rPr lang="en-US" sz="1400" i="0" u="none" strike="noStrike" baseline="0" dirty="0" smtClean="0">
                  <a:latin typeface="Arial Narrow" panose="020B0606020202030204" pitchFamily="34" charset="0"/>
                  <a:cs typeface="Arial" panose="020B0604020202020204" pitchFamily="34" charset="0"/>
                </a:rPr>
                <a:t>2</a:t>
              </a:r>
              <a:r>
                <a:rPr lang="bg-BG" sz="1400" i="0" u="none" strike="noStrike" baseline="0" dirty="0" smtClean="0">
                  <a:latin typeface="Arial Narrow" panose="020B0606020202030204" pitchFamily="34" charset="0"/>
                  <a:cs typeface="Arial" panose="020B0604020202020204" pitchFamily="34" charset="0"/>
                </a:rPr>
                <a:t>5</a:t>
              </a:r>
              <a:r>
                <a:rPr lang="bg-BG" sz="1400" dirty="0" smtClean="0">
                  <a:latin typeface="Arial Narrow" panose="020B0606020202030204" pitchFamily="34" charset="0"/>
                  <a:cs typeface="Arial" panose="020B0604020202020204" pitchFamily="34" charset="0"/>
                </a:rPr>
                <a:t> </a:t>
              </a:r>
              <a:r>
                <a:rPr lang="en-US" sz="1400" dirty="0">
                  <a:latin typeface="Arial Narrow" panose="020B0606020202030204" pitchFamily="34" charset="0"/>
                  <a:cs typeface="Arial" panose="020B0604020202020204" pitchFamily="34" charset="0"/>
                </a:rPr>
                <a:t>April </a:t>
              </a:r>
              <a:r>
                <a:rPr lang="en-US" sz="1400" dirty="0" smtClean="0">
                  <a:latin typeface="Arial Narrow" panose="020B0606020202030204" pitchFamily="34" charset="0"/>
                  <a:cs typeface="Arial" panose="020B0604020202020204" pitchFamily="34" charset="0"/>
                </a:rPr>
                <a:t>2026, Sofia and </a:t>
              </a:r>
              <a:r>
                <a:rPr lang="en-US" sz="1400" dirty="0" err="1" smtClean="0">
                  <a:latin typeface="Arial Narrow" panose="020B0606020202030204" pitchFamily="34" charset="0"/>
                  <a:cs typeface="Arial" panose="020B0604020202020204" pitchFamily="34" charset="0"/>
                </a:rPr>
                <a:t>Burgas</a:t>
              </a:r>
              <a:r>
                <a:rPr lang="en-US" sz="1400" dirty="0" smtClean="0">
                  <a:latin typeface="Arial Narrow" panose="020B0606020202030204" pitchFamily="34" charset="0"/>
                  <a:cs typeface="Arial" panose="020B0604020202020204" pitchFamily="34" charset="0"/>
                </a:rPr>
                <a:t>     </a:t>
              </a:r>
              <a:r>
                <a:rPr lang="en-US" sz="1600" b="1" dirty="0" smtClean="0">
                  <a:latin typeface="Arial Narrow" panose="020B0606020202030204" pitchFamily="34" charset="0"/>
                  <a:cs typeface="Arial" panose="020B0604020202020204" pitchFamily="34" charset="0"/>
                </a:rPr>
                <a:t>UNIVERSITY </a:t>
              </a:r>
              <a:r>
                <a:rPr lang="en-US" sz="1600" b="1" dirty="0">
                  <a:latin typeface="Arial Narrow" panose="020B0606020202030204" pitchFamily="34" charset="0"/>
                  <a:cs typeface="Arial" panose="020B0604020202020204" pitchFamily="34" charset="0"/>
                </a:rPr>
                <a:t>OF FORESTRY </a:t>
              </a:r>
              <a:endParaRPr lang="bg-BG" sz="1600" b="1" dirty="0">
                <a:latin typeface="Arial Narrow" panose="020B0606020202030204" pitchFamily="34" charset="0"/>
                <a:cs typeface="Arial" panose="020B0604020202020204" pitchFamily="34" charset="0"/>
              </a:endParaRPr>
            </a:p>
          </p:txBody>
        </p:sp>
        <p:sp>
          <p:nvSpPr>
            <p:cNvPr id="14" name="Заглавие 1">
              <a:extLst>
                <a:ext uri="{FF2B5EF4-FFF2-40B4-BE49-F238E27FC236}">
                  <a16:creationId xmlns:a16="http://schemas.microsoft.com/office/drawing/2014/main" id="{95D97A76-8168-4B25-87DE-14E85F890474}"/>
                </a:ext>
              </a:extLst>
            </p:cNvPr>
            <p:cNvSpPr txBox="1">
              <a:spLocks/>
            </p:cNvSpPr>
            <p:nvPr/>
          </p:nvSpPr>
          <p:spPr>
            <a:xfrm>
              <a:off x="5032846" y="404264"/>
              <a:ext cx="5824130" cy="43884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en-US" sz="2000" b="1" dirty="0">
                  <a:solidFill>
                    <a:srgbClr val="008000"/>
                  </a:solidFill>
                  <a:latin typeface="Arial Narrow" panose="020B0606020202030204" pitchFamily="34" charset="0"/>
                  <a:cs typeface="Arial" panose="020B0604020202020204" pitchFamily="34" charset="0"/>
                </a:rPr>
                <a:t>BRINGING HARMONY in a </a:t>
              </a:r>
              <a:r>
                <a:rPr lang="en-US" sz="2000" b="1" dirty="0" smtClean="0">
                  <a:solidFill>
                    <a:srgbClr val="008000"/>
                  </a:solidFill>
                  <a:latin typeface="Arial Narrow" panose="020B0606020202030204" pitchFamily="34" charset="0"/>
                  <a:cs typeface="Arial" panose="020B0604020202020204" pitchFamily="34" charset="0"/>
                </a:rPr>
                <a:t>CHANGING </a:t>
              </a:r>
              <a:r>
                <a:rPr lang="en-US" sz="2000" b="1" dirty="0">
                  <a:solidFill>
                    <a:srgbClr val="008000"/>
                  </a:solidFill>
                  <a:latin typeface="Arial Narrow" panose="020B0606020202030204" pitchFamily="34" charset="0"/>
                  <a:cs typeface="Arial" panose="020B0604020202020204" pitchFamily="34" charset="0"/>
                </a:rPr>
                <a:t>WORLD</a:t>
              </a:r>
            </a:p>
          </p:txBody>
        </p:sp>
        <p:cxnSp>
          <p:nvCxnSpPr>
            <p:cNvPr id="15" name="Право съединение 14">
              <a:extLst>
                <a:ext uri="{FF2B5EF4-FFF2-40B4-BE49-F238E27FC236}">
                  <a16:creationId xmlns:a16="http://schemas.microsoft.com/office/drawing/2014/main" id="{F888AD99-773E-4BC5-8E23-609CBDEFE021}"/>
                </a:ext>
              </a:extLst>
            </p:cNvPr>
            <p:cNvCxnSpPr>
              <a:cxnSpLocks/>
            </p:cNvCxnSpPr>
            <p:nvPr/>
          </p:nvCxnSpPr>
          <p:spPr>
            <a:xfrm>
              <a:off x="300318" y="1200992"/>
              <a:ext cx="11444596" cy="0"/>
            </a:xfrm>
            <a:prstGeom prst="line">
              <a:avLst/>
            </a:prstGeom>
            <a:ln w="38100">
              <a:solidFill>
                <a:srgbClr val="008000"/>
              </a:solidFill>
            </a:ln>
          </p:spPr>
          <p:style>
            <a:lnRef idx="1">
              <a:schemeClr val="accent1"/>
            </a:lnRef>
            <a:fillRef idx="0">
              <a:schemeClr val="accent1"/>
            </a:fillRef>
            <a:effectRef idx="0">
              <a:schemeClr val="accent1"/>
            </a:effectRef>
            <a:fontRef idx="minor">
              <a:schemeClr val="tx1"/>
            </a:fontRef>
          </p:style>
        </p:cxnSp>
      </p:grpSp>
      <p:sp>
        <p:nvSpPr>
          <p:cNvPr id="20" name="Rectangle 19">
            <a:extLst>
              <a:ext uri="{FF2B5EF4-FFF2-40B4-BE49-F238E27FC236}">
                <a16:creationId xmlns:a16="http://schemas.microsoft.com/office/drawing/2014/main" id="{288761E0-FE8B-14E3-CE1B-99119EA6774B}"/>
              </a:ext>
            </a:extLst>
          </p:cNvPr>
          <p:cNvSpPr>
            <a:spLocks noGrp="1" noRot="1" noMove="1" noResize="1" noEditPoints="1" noAdjustHandles="1" noChangeArrowheads="1" noChangeShapeType="1"/>
          </p:cNvSpPr>
          <p:nvPr/>
        </p:nvSpPr>
        <p:spPr>
          <a:xfrm>
            <a:off x="-14169" y="4873174"/>
            <a:ext cx="12216679" cy="951074"/>
          </a:xfrm>
          <a:prstGeom prst="rect">
            <a:avLst/>
          </a:prstGeom>
          <a:solidFill>
            <a:schemeClr val="bg1">
              <a:alpha val="7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3" name="Подзаглавие 2">
            <a:extLst>
              <a:ext uri="{FF2B5EF4-FFF2-40B4-BE49-F238E27FC236}">
                <a16:creationId xmlns:a16="http://schemas.microsoft.com/office/drawing/2014/main" id="{B6CA9048-E1EC-40D7-A680-AC01F6006D7A}"/>
              </a:ext>
            </a:extLst>
          </p:cNvPr>
          <p:cNvSpPr>
            <a:spLocks noGrp="1"/>
          </p:cNvSpPr>
          <p:nvPr>
            <p:ph type="subTitle" idx="1"/>
          </p:nvPr>
        </p:nvSpPr>
        <p:spPr>
          <a:xfrm>
            <a:off x="178676" y="4987025"/>
            <a:ext cx="11834648" cy="751489"/>
          </a:xfrm>
        </p:spPr>
        <p:txBody>
          <a:bodyPr>
            <a:noAutofit/>
          </a:bodyPr>
          <a:lstStyle/>
          <a:p>
            <a:r>
              <a:rPr lang="en-US" b="1" dirty="0">
                <a:latin typeface="Arial" panose="020B0604020202020204" pitchFamily="34" charset="0"/>
                <a:cs typeface="Arial" panose="020B0604020202020204" pitchFamily="34" charset="0"/>
              </a:rPr>
              <a:t>Authors, Organization and e-mail</a:t>
            </a:r>
          </a:p>
          <a:p>
            <a:r>
              <a:rPr lang="en-US" b="1" dirty="0">
                <a:latin typeface="Arial" panose="020B0604020202020204" pitchFamily="34" charset="0"/>
                <a:cs typeface="Arial" panose="020B0604020202020204" pitchFamily="34" charset="0"/>
              </a:rPr>
              <a:t> (Arial Bold 24 pt, centered)</a:t>
            </a:r>
            <a:endParaRPr lang="bg-BG" b="1" dirty="0">
              <a:latin typeface="Arial" panose="020B0604020202020204" pitchFamily="34" charset="0"/>
              <a:cs typeface="Arial" panose="020B0604020202020204" pitchFamily="34" charset="0"/>
            </a:endParaRPr>
          </a:p>
        </p:txBody>
      </p:sp>
      <p:sp>
        <p:nvSpPr>
          <p:cNvPr id="22" name="Rounded Rectangle 15">
            <a:extLst>
              <a:ext uri="{FF2B5EF4-FFF2-40B4-BE49-F238E27FC236}">
                <a16:creationId xmlns:a16="http://schemas.microsoft.com/office/drawing/2014/main" id="{4F9393D8-843E-AAB9-BB96-D344E4CB4165}"/>
              </a:ext>
            </a:extLst>
          </p:cNvPr>
          <p:cNvSpPr/>
          <p:nvPr/>
        </p:nvSpPr>
        <p:spPr>
          <a:xfrm>
            <a:off x="2150209" y="4940754"/>
            <a:ext cx="1030603" cy="815914"/>
          </a:xfrm>
          <a:prstGeom prst="roundRect">
            <a:avLst/>
          </a:prstGeom>
          <a:solidFill>
            <a:schemeClr val="bg1"/>
          </a:solidFill>
          <a:ln cmpd="thickThi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100" b="1" i="0" u="none" strike="noStrike" kern="1200" cap="none" spc="0" normalizeH="0" baseline="0" noProof="0" dirty="0">
                <a:ln>
                  <a:noFill/>
                </a:ln>
                <a:solidFill>
                  <a:srgbClr val="000000">
                    <a:lumMod val="95000"/>
                    <a:lumOff val="5000"/>
                  </a:srgbClr>
                </a:solidFill>
                <a:effectLst/>
                <a:uLnTx/>
                <a:uFillTx/>
                <a:latin typeface="Arial" panose="020B0604020202020204" pitchFamily="34" charset="0"/>
                <a:ea typeface="Cambria" panose="02040503050406030204" pitchFamily="18" charset="0"/>
                <a:cs typeface="Arial" panose="020B0604020202020204" pitchFamily="34" charset="0"/>
              </a:rPr>
              <a:t>YOUR</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100" b="1" i="0" u="none" strike="noStrike" kern="1200" cap="none" spc="0" normalizeH="0" baseline="0" noProof="0" dirty="0">
                <a:ln>
                  <a:noFill/>
                </a:ln>
                <a:solidFill>
                  <a:srgbClr val="000000">
                    <a:lumMod val="95000"/>
                    <a:lumOff val="5000"/>
                  </a:srgbClr>
                </a:solidFill>
                <a:effectLst/>
                <a:uLnTx/>
                <a:uFillTx/>
                <a:latin typeface="Arial" panose="020B0604020202020204" pitchFamily="34" charset="0"/>
                <a:ea typeface="Cambria" panose="02040503050406030204" pitchFamily="18" charset="0"/>
                <a:cs typeface="Arial" panose="020B0604020202020204" pitchFamily="34" charset="0"/>
              </a:rPr>
              <a:t>LOGO</a:t>
            </a:r>
          </a:p>
        </p:txBody>
      </p:sp>
      <p:pic>
        <p:nvPicPr>
          <p:cNvPr id="16" name="Picture 2" descr="4 млн. лв. за 2020 г. за провеждане на нов конкурс на Фонд „Научни  изследвания“ за финансиране на фундаментални научни изследвания |">
            <a:extLst>
              <a:ext uri="{FF2B5EF4-FFF2-40B4-BE49-F238E27FC236}">
                <a16:creationId xmlns:a16="http://schemas.microsoft.com/office/drawing/2014/main" id="{D9229C25-EFB7-51D5-F017-93A8AE708111}"/>
              </a:ext>
            </a:extLst>
          </p:cNvPr>
          <p:cNvPicPr>
            <a:picLocks noChangeAspect="1" noChangeArrowheads="1"/>
          </p:cNvPicPr>
          <p:nvPr/>
        </p:nvPicPr>
        <p:blipFill>
          <a:blip r:embed="rId7">
            <a:biLevel thresh="25000"/>
            <a:extLst>
              <a:ext uri="{28A0092B-C50C-407E-A947-70E740481C1C}">
                <a14:useLocalDpi xmlns:a14="http://schemas.microsoft.com/office/drawing/2010/main" val="0"/>
              </a:ext>
            </a:extLst>
          </a:blip>
          <a:srcRect/>
          <a:stretch>
            <a:fillRect/>
          </a:stretch>
        </p:blipFill>
        <p:spPr bwMode="auto">
          <a:xfrm>
            <a:off x="9430640" y="1250853"/>
            <a:ext cx="2582684" cy="6739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55134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a:extLst>
              <a:ext uri="{FF2B5EF4-FFF2-40B4-BE49-F238E27FC236}">
                <a16:creationId xmlns:a16="http://schemas.microsoft.com/office/drawing/2014/main" id="{C96EA433-29B9-4D37-B89A-7E4A4F18B30B}"/>
              </a:ext>
            </a:extLst>
          </p:cNvPr>
          <p:cNvSpPr>
            <a:spLocks noGrp="1"/>
          </p:cNvSpPr>
          <p:nvPr>
            <p:ph type="title"/>
          </p:nvPr>
        </p:nvSpPr>
        <p:spPr>
          <a:xfrm>
            <a:off x="838200" y="1143958"/>
            <a:ext cx="10515600" cy="546730"/>
          </a:xfrm>
        </p:spPr>
        <p:txBody>
          <a:bodyPr>
            <a:normAutofit fontScale="90000"/>
          </a:bodyPr>
          <a:lstStyle/>
          <a:p>
            <a:endParaRPr lang="bg-BG" dirty="0"/>
          </a:p>
        </p:txBody>
      </p:sp>
      <p:sp>
        <p:nvSpPr>
          <p:cNvPr id="3" name="Контейнер за съдържание 2">
            <a:extLst>
              <a:ext uri="{FF2B5EF4-FFF2-40B4-BE49-F238E27FC236}">
                <a16:creationId xmlns:a16="http://schemas.microsoft.com/office/drawing/2014/main" id="{C86449ED-BA1A-4318-9669-CA860AD5FC7A}"/>
              </a:ext>
            </a:extLst>
          </p:cNvPr>
          <p:cNvSpPr>
            <a:spLocks noGrp="1"/>
          </p:cNvSpPr>
          <p:nvPr>
            <p:ph idx="1"/>
          </p:nvPr>
        </p:nvSpPr>
        <p:spPr>
          <a:xfrm>
            <a:off x="838200" y="1825625"/>
            <a:ext cx="10515600" cy="4223483"/>
          </a:xfrm>
        </p:spPr>
        <p:txBody>
          <a:bodyPr>
            <a:normAutofit/>
          </a:bodyPr>
          <a:lstStyle/>
          <a:p>
            <a:endParaRPr lang="bg-BG" dirty="0"/>
          </a:p>
        </p:txBody>
      </p:sp>
      <p:pic>
        <p:nvPicPr>
          <p:cNvPr id="7" name="Картина 10">
            <a:extLst>
              <a:ext uri="{FF2B5EF4-FFF2-40B4-BE49-F238E27FC236}">
                <a16:creationId xmlns:a16="http://schemas.microsoft.com/office/drawing/2014/main" id="{BDDA5F6A-16DC-2D07-4558-B966A2BF56A4}"/>
              </a:ext>
            </a:extLst>
          </p:cNvPr>
          <p:cNvPicPr>
            <a:picLocks noGrp="1" noRot="1" noChangeAspect="1" noMove="1" noResize="1" noEditPoints="1" noAdjustHandles="1" noChangeArrowheads="1" noChangeShapeType="1" noCrop="1"/>
          </p:cNvPicPr>
          <p:nvPr/>
        </p:nvPicPr>
        <p:blipFill>
          <a:blip r:embed="rId2" cstate="hqprint">
            <a:extLst>
              <a:ext uri="{28A0092B-C50C-407E-A947-70E740481C1C}">
                <a14:useLocalDpi xmlns:a14="http://schemas.microsoft.com/office/drawing/2010/main" val="0"/>
              </a:ext>
            </a:extLst>
          </a:blip>
          <a:stretch>
            <a:fillRect/>
          </a:stretch>
        </p:blipFill>
        <p:spPr>
          <a:xfrm>
            <a:off x="494009" y="217144"/>
            <a:ext cx="720000" cy="653500"/>
          </a:xfrm>
          <a:prstGeom prst="rect">
            <a:avLst/>
          </a:prstGeom>
        </p:spPr>
      </p:pic>
      <p:sp>
        <p:nvSpPr>
          <p:cNvPr id="8" name="Заглавие 1">
            <a:extLst>
              <a:ext uri="{FF2B5EF4-FFF2-40B4-BE49-F238E27FC236}">
                <a16:creationId xmlns:a16="http://schemas.microsoft.com/office/drawing/2014/main" id="{EE53521F-635E-CAFE-FABB-8E702E304FE2}"/>
              </a:ext>
            </a:extLst>
          </p:cNvPr>
          <p:cNvSpPr txBox="1">
            <a:spLocks noGrp="1" noRot="1" noMove="1" noResize="1" noEditPoints="1" noAdjustHandles="1" noChangeArrowheads="1" noChangeShapeType="1"/>
          </p:cNvSpPr>
          <p:nvPr/>
        </p:nvSpPr>
        <p:spPr>
          <a:xfrm>
            <a:off x="1359163" y="125587"/>
            <a:ext cx="4382055" cy="35792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1750" b="1" dirty="0">
                <a:latin typeface="Arial Narrow" panose="020B0606020202030204" pitchFamily="34" charset="0"/>
                <a:cs typeface="Arial" panose="020B0604020202020204" pitchFamily="34" charset="0"/>
              </a:rPr>
              <a:t>75 YEARS LANDSCAPE ARCHITECTURE</a:t>
            </a:r>
            <a:endParaRPr lang="bg-BG" sz="1750" b="1" dirty="0">
              <a:latin typeface="Arial Narrow" panose="020B0606020202030204" pitchFamily="34" charset="0"/>
              <a:cs typeface="Arial" panose="020B0604020202020204" pitchFamily="34" charset="0"/>
            </a:endParaRPr>
          </a:p>
        </p:txBody>
      </p:sp>
      <p:sp>
        <p:nvSpPr>
          <p:cNvPr id="9" name="Заглавие 1">
            <a:extLst>
              <a:ext uri="{FF2B5EF4-FFF2-40B4-BE49-F238E27FC236}">
                <a16:creationId xmlns:a16="http://schemas.microsoft.com/office/drawing/2014/main" id="{0F4E4C15-3A89-D4B8-6D0B-00E22B40F850}"/>
              </a:ext>
            </a:extLst>
          </p:cNvPr>
          <p:cNvSpPr txBox="1">
            <a:spLocks/>
          </p:cNvSpPr>
          <p:nvPr/>
        </p:nvSpPr>
        <p:spPr>
          <a:xfrm>
            <a:off x="1469322" y="402343"/>
            <a:ext cx="9363515" cy="50808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endParaRPr lang="bg-BG" sz="1500" dirty="0">
              <a:latin typeface="Arial" panose="020B0604020202020204" pitchFamily="34" charset="0"/>
              <a:cs typeface="Arial" panose="020B0604020202020204" pitchFamily="34" charset="0"/>
            </a:endParaRPr>
          </a:p>
        </p:txBody>
      </p:sp>
      <p:sp>
        <p:nvSpPr>
          <p:cNvPr id="10" name="Заглавие 1">
            <a:extLst>
              <a:ext uri="{FF2B5EF4-FFF2-40B4-BE49-F238E27FC236}">
                <a16:creationId xmlns:a16="http://schemas.microsoft.com/office/drawing/2014/main" id="{1791257C-18B1-D87A-06F6-9F2EC7AF1531}"/>
              </a:ext>
            </a:extLst>
          </p:cNvPr>
          <p:cNvSpPr txBox="1">
            <a:spLocks noGrp="1" noRot="1" noMove="1" noResize="1" noEditPoints="1" noAdjustHandles="1" noChangeArrowheads="1" noChangeShapeType="1"/>
          </p:cNvSpPr>
          <p:nvPr/>
        </p:nvSpPr>
        <p:spPr>
          <a:xfrm>
            <a:off x="1359163" y="467387"/>
            <a:ext cx="5824130" cy="540835"/>
          </a:xfrm>
          <a:prstGeom prst="rect">
            <a:avLst/>
          </a:prstGeom>
        </p:spPr>
        <p:txBody>
          <a:bodyPr vert="horz" lIns="91440" tIns="45720" rIns="91440" bIns="45720" rtlCol="0" anchor="b">
            <a:normAutofit fontScale="92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10000"/>
              </a:lnSpc>
            </a:pPr>
            <a:r>
              <a:rPr lang="en-US" sz="1750" b="1" dirty="0">
                <a:solidFill>
                  <a:srgbClr val="008000"/>
                </a:solidFill>
                <a:latin typeface="Arial Narrow" panose="020B0606020202030204" pitchFamily="34" charset="0"/>
                <a:cs typeface="Arial" panose="020B0604020202020204" pitchFamily="34" charset="0"/>
              </a:rPr>
              <a:t>International Conference </a:t>
            </a:r>
          </a:p>
          <a:p>
            <a:pPr algn="l">
              <a:lnSpc>
                <a:spcPct val="110000"/>
              </a:lnSpc>
            </a:pPr>
            <a:r>
              <a:rPr lang="en-US" sz="1750" b="1" dirty="0">
                <a:solidFill>
                  <a:srgbClr val="008000"/>
                </a:solidFill>
                <a:latin typeface="Arial Narrow" panose="020B0606020202030204" pitchFamily="34" charset="0"/>
                <a:cs typeface="Arial" panose="020B0604020202020204" pitchFamily="34" charset="0"/>
              </a:rPr>
              <a:t>BRINGING HARMONY in a CHANGING WORLD</a:t>
            </a:r>
          </a:p>
        </p:txBody>
      </p:sp>
      <p:cxnSp>
        <p:nvCxnSpPr>
          <p:cNvPr id="11" name="Право съединение 14">
            <a:extLst>
              <a:ext uri="{FF2B5EF4-FFF2-40B4-BE49-F238E27FC236}">
                <a16:creationId xmlns:a16="http://schemas.microsoft.com/office/drawing/2014/main" id="{F559299C-D794-E01C-5A9E-70D557292469}"/>
              </a:ext>
            </a:extLst>
          </p:cNvPr>
          <p:cNvCxnSpPr>
            <a:cxnSpLocks noGrp="1" noRot="1" noMove="1" noResize="1" noEditPoints="1" noAdjustHandles="1" noChangeArrowheads="1" noChangeShapeType="1"/>
          </p:cNvCxnSpPr>
          <p:nvPr/>
        </p:nvCxnSpPr>
        <p:spPr>
          <a:xfrm>
            <a:off x="494009" y="1008223"/>
            <a:ext cx="11297828" cy="0"/>
          </a:xfrm>
          <a:prstGeom prst="line">
            <a:avLst/>
          </a:prstGeom>
          <a:ln w="38100">
            <a:solidFill>
              <a:srgbClr val="008000"/>
            </a:solidFill>
          </a:ln>
        </p:spPr>
        <p:style>
          <a:lnRef idx="1">
            <a:schemeClr val="accent1"/>
          </a:lnRef>
          <a:fillRef idx="0">
            <a:schemeClr val="accent1"/>
          </a:fillRef>
          <a:effectRef idx="0">
            <a:schemeClr val="accent1"/>
          </a:effectRef>
          <a:fontRef idx="minor">
            <a:schemeClr val="tx1"/>
          </a:fontRef>
        </p:style>
      </p:cxnSp>
      <p:sp>
        <p:nvSpPr>
          <p:cNvPr id="12" name="Rounded Rectangle 15">
            <a:extLst>
              <a:ext uri="{FF2B5EF4-FFF2-40B4-BE49-F238E27FC236}">
                <a16:creationId xmlns:a16="http://schemas.microsoft.com/office/drawing/2014/main" id="{42CC35E5-F33B-1C96-6E46-94434CDD9967}"/>
              </a:ext>
            </a:extLst>
          </p:cNvPr>
          <p:cNvSpPr/>
          <p:nvPr/>
        </p:nvSpPr>
        <p:spPr>
          <a:xfrm>
            <a:off x="10761234" y="94514"/>
            <a:ext cx="1030603" cy="815914"/>
          </a:xfrm>
          <a:prstGeom prst="roundRect">
            <a:avLst/>
          </a:prstGeom>
          <a:solidFill>
            <a:schemeClr val="bg1"/>
          </a:solidFill>
          <a:ln cmpd="thickThi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100" b="1" i="0" u="none" strike="noStrike" kern="1200" cap="none" spc="0" normalizeH="0" baseline="0" noProof="0" dirty="0">
                <a:ln>
                  <a:noFill/>
                </a:ln>
                <a:solidFill>
                  <a:srgbClr val="000000">
                    <a:lumMod val="95000"/>
                    <a:lumOff val="5000"/>
                  </a:srgbClr>
                </a:solidFill>
                <a:effectLst/>
                <a:uLnTx/>
                <a:uFillTx/>
                <a:latin typeface="Arial" panose="020B0604020202020204" pitchFamily="34" charset="0"/>
                <a:ea typeface="Cambria" panose="02040503050406030204" pitchFamily="18" charset="0"/>
                <a:cs typeface="Arial" panose="020B0604020202020204" pitchFamily="34" charset="0"/>
              </a:rPr>
              <a:t>YOUR</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100" b="1" i="0" u="none" strike="noStrike" kern="1200" cap="none" spc="0" normalizeH="0" baseline="0" noProof="0" dirty="0">
                <a:ln>
                  <a:noFill/>
                </a:ln>
                <a:solidFill>
                  <a:srgbClr val="000000">
                    <a:lumMod val="95000"/>
                    <a:lumOff val="5000"/>
                  </a:srgbClr>
                </a:solidFill>
                <a:effectLst/>
                <a:uLnTx/>
                <a:uFillTx/>
                <a:latin typeface="Arial" panose="020B0604020202020204" pitchFamily="34" charset="0"/>
                <a:ea typeface="Cambria" panose="02040503050406030204" pitchFamily="18" charset="0"/>
                <a:cs typeface="Arial" panose="020B0604020202020204" pitchFamily="34" charset="0"/>
              </a:rPr>
              <a:t>LOGO</a:t>
            </a:r>
          </a:p>
        </p:txBody>
      </p:sp>
      <p:grpSp>
        <p:nvGrpSpPr>
          <p:cNvPr id="5" name="Group 4">
            <a:extLst>
              <a:ext uri="{FF2B5EF4-FFF2-40B4-BE49-F238E27FC236}">
                <a16:creationId xmlns:a16="http://schemas.microsoft.com/office/drawing/2014/main" id="{EFB7E228-DCCF-D3F6-CADA-41A8A176CCE4}"/>
              </a:ext>
            </a:extLst>
          </p:cNvPr>
          <p:cNvGrpSpPr/>
          <p:nvPr/>
        </p:nvGrpSpPr>
        <p:grpSpPr>
          <a:xfrm>
            <a:off x="10224473" y="6199486"/>
            <a:ext cx="1870954" cy="542545"/>
            <a:chOff x="8662034" y="5178405"/>
            <a:chExt cx="2346961" cy="683808"/>
          </a:xfrm>
        </p:grpSpPr>
        <p:sp>
          <p:nvSpPr>
            <p:cNvPr id="6" name="Rectangle 5">
              <a:extLst>
                <a:ext uri="{FF2B5EF4-FFF2-40B4-BE49-F238E27FC236}">
                  <a16:creationId xmlns:a16="http://schemas.microsoft.com/office/drawing/2014/main" id="{8D09C1E0-4675-C039-AE6B-1FCA2E1FCF51}"/>
                </a:ext>
              </a:extLst>
            </p:cNvPr>
            <p:cNvSpPr/>
            <p:nvPr/>
          </p:nvSpPr>
          <p:spPr>
            <a:xfrm>
              <a:off x="8662035" y="5178405"/>
              <a:ext cx="2346960" cy="68380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2" descr="4 млн. лв. за 2020 г. за провеждане на нов конкурс на Фонд „Научни  изследвания“ за финансиране на фундаментални научни изследвания |">
              <a:extLst>
                <a:ext uri="{FF2B5EF4-FFF2-40B4-BE49-F238E27FC236}">
                  <a16:creationId xmlns:a16="http://schemas.microsoft.com/office/drawing/2014/main" id="{A2C55AA8-58B2-3395-F2F2-815C7F94BF34}"/>
                </a:ext>
              </a:extLst>
            </p:cNvPr>
            <p:cNvPicPr>
              <a:picLocks noChangeAspect="1" noChangeArrowheads="1"/>
            </p:cNvPicPr>
            <p:nvPr/>
          </p:nvPicPr>
          <p:blipFill rotWithShape="1">
            <a:blip r:embed="rId3">
              <a:duotone>
                <a:prstClr val="black"/>
                <a:schemeClr val="accent6">
                  <a:tint val="45000"/>
                  <a:satMod val="400000"/>
                </a:schemeClr>
              </a:duotone>
              <a:extLst>
                <a:ext uri="{28A0092B-C50C-407E-A947-70E740481C1C}">
                  <a14:useLocalDpi xmlns:a14="http://schemas.microsoft.com/office/drawing/2010/main" val="0"/>
                </a:ext>
              </a:extLst>
            </a:blip>
            <a:srcRect l="2906" r="7538"/>
            <a:stretch>
              <a:fillRect/>
            </a:stretch>
          </p:blipFill>
          <p:spPr bwMode="auto">
            <a:xfrm>
              <a:off x="8662034" y="5178405"/>
              <a:ext cx="2346961" cy="683808"/>
            </a:xfrm>
            <a:prstGeom prst="rect">
              <a:avLst/>
            </a:prstGeom>
            <a:noFill/>
            <a:extLst>
              <a:ext uri="{909E8E84-426E-40DD-AFC4-6F175D3DCCD1}">
                <a14:hiddenFill xmlns:a14="http://schemas.microsoft.com/office/drawing/2010/main">
                  <a:solidFill>
                    <a:srgbClr val="FFFFFF"/>
                  </a:solidFill>
                </a14:hiddenFill>
              </a:ext>
            </a:extLst>
          </p:spPr>
        </p:pic>
      </p:grpSp>
      <p:sp>
        <p:nvSpPr>
          <p:cNvPr id="15" name="TextBox 14">
            <a:extLst>
              <a:ext uri="{FF2B5EF4-FFF2-40B4-BE49-F238E27FC236}">
                <a16:creationId xmlns:a16="http://schemas.microsoft.com/office/drawing/2014/main" id="{DB497867-CC37-0ED5-4F9A-86C8951699CE}"/>
              </a:ext>
            </a:extLst>
          </p:cNvPr>
          <p:cNvSpPr txBox="1"/>
          <p:nvPr/>
        </p:nvSpPr>
        <p:spPr>
          <a:xfrm>
            <a:off x="8810625" y="226785"/>
            <a:ext cx="1840313" cy="584775"/>
          </a:xfrm>
          <a:prstGeom prst="rect">
            <a:avLst/>
          </a:prstGeom>
          <a:noFill/>
        </p:spPr>
        <p:txBody>
          <a:bodyPr wrap="square">
            <a:spAutoFit/>
          </a:bodyPr>
          <a:lstStyle/>
          <a:p>
            <a:pPr algn="r"/>
            <a:r>
              <a:rPr lang="en-US" sz="1600" b="1" dirty="0" smtClean="0">
                <a:solidFill>
                  <a:srgbClr val="008000"/>
                </a:solidFill>
                <a:latin typeface="Arial Narrow" panose="020B0606020202030204" pitchFamily="34" charset="0"/>
                <a:cs typeface="Arial" panose="020B0604020202020204" pitchFamily="34" charset="0"/>
              </a:rPr>
              <a:t>2</a:t>
            </a:r>
            <a:r>
              <a:rPr lang="bg-BG" sz="1600" b="1" dirty="0" smtClean="0">
                <a:solidFill>
                  <a:srgbClr val="008000"/>
                </a:solidFill>
                <a:latin typeface="Arial Narrow" panose="020B0606020202030204" pitchFamily="34" charset="0"/>
                <a:cs typeface="Arial" panose="020B0604020202020204" pitchFamily="34" charset="0"/>
              </a:rPr>
              <a:t>2-25 </a:t>
            </a:r>
            <a:r>
              <a:rPr lang="en-US" sz="1600" b="1" dirty="0">
                <a:solidFill>
                  <a:srgbClr val="008000"/>
                </a:solidFill>
                <a:latin typeface="Arial Narrow" panose="020B0606020202030204" pitchFamily="34" charset="0"/>
                <a:cs typeface="Arial" panose="020B0604020202020204" pitchFamily="34" charset="0"/>
              </a:rPr>
              <a:t>April 2026</a:t>
            </a:r>
          </a:p>
          <a:p>
            <a:pPr algn="r"/>
            <a:r>
              <a:rPr lang="en-US" sz="1600" b="1" dirty="0" smtClean="0">
                <a:solidFill>
                  <a:srgbClr val="008000"/>
                </a:solidFill>
                <a:latin typeface="Arial Narrow" panose="020B0606020202030204" pitchFamily="34" charset="0"/>
                <a:cs typeface="Arial" panose="020B0604020202020204" pitchFamily="34" charset="0"/>
              </a:rPr>
              <a:t>Sofia &amp; </a:t>
            </a:r>
            <a:r>
              <a:rPr lang="en-US" sz="1600" b="1" dirty="0" err="1" smtClean="0">
                <a:solidFill>
                  <a:srgbClr val="008000"/>
                </a:solidFill>
                <a:latin typeface="Arial Narrow" panose="020B0606020202030204" pitchFamily="34" charset="0"/>
                <a:cs typeface="Arial" panose="020B0604020202020204" pitchFamily="34" charset="0"/>
              </a:rPr>
              <a:t>Burgas</a:t>
            </a:r>
            <a:endParaRPr lang="bg-BG" sz="1600" b="1" dirty="0">
              <a:solidFill>
                <a:srgbClr val="008000"/>
              </a:solidFill>
              <a:latin typeface="Arial Narrow" panose="020B0606020202030204" pitchFamily="34" charset="0"/>
              <a:cs typeface="Arial" panose="020B0604020202020204" pitchFamily="34" charset="0"/>
            </a:endParaRPr>
          </a:p>
        </p:txBody>
      </p:sp>
    </p:spTree>
    <p:extLst>
      <p:ext uri="{BB962C8B-B14F-4D97-AF65-F5344CB8AC3E}">
        <p14:creationId xmlns:p14="http://schemas.microsoft.com/office/powerpoint/2010/main" val="5120136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C14AFE-AEBC-C1B9-949C-A814D11B8166}"/>
            </a:ext>
          </a:extLst>
        </p:cNvPr>
        <p:cNvGrpSpPr/>
        <p:nvPr/>
      </p:nvGrpSpPr>
      <p:grpSpPr>
        <a:xfrm>
          <a:off x="0" y="0"/>
          <a:ext cx="0" cy="0"/>
          <a:chOff x="0" y="0"/>
          <a:chExt cx="0" cy="0"/>
        </a:xfrm>
      </p:grpSpPr>
      <p:pic>
        <p:nvPicPr>
          <p:cNvPr id="24" name="Картина 16">
            <a:extLst>
              <a:ext uri="{FF2B5EF4-FFF2-40B4-BE49-F238E27FC236}">
                <a16:creationId xmlns:a16="http://schemas.microsoft.com/office/drawing/2014/main" id="{4454E3FB-D6A4-AF6A-6B7F-C2FCA6DB0AB1}"/>
              </a:ext>
            </a:extLst>
          </p:cNvPr>
          <p:cNvPicPr>
            <a:picLocks noGrp="1" noRot="1" noMove="1" noResize="1" noEditPoints="1" noAdjustHandles="1" noChangeArrowheads="1" noChangeShapeType="1" noCrop="1"/>
          </p:cNvPicPr>
          <p:nvPr/>
        </p:nvPicPr>
        <p:blipFill>
          <a:blip r:embed="rId2">
            <a:alphaModFix amt="15000"/>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l="-97" t="6895" r="97" b="25190"/>
          <a:stretch>
            <a:fillRect/>
          </a:stretch>
        </p:blipFill>
        <p:spPr>
          <a:xfrm>
            <a:off x="-14169" y="1276570"/>
            <a:ext cx="12216679" cy="4682095"/>
          </a:xfrm>
          <a:prstGeom prst="rect">
            <a:avLst/>
          </a:prstGeom>
        </p:spPr>
      </p:pic>
      <p:pic>
        <p:nvPicPr>
          <p:cNvPr id="7" name="Картина 10">
            <a:extLst>
              <a:ext uri="{FF2B5EF4-FFF2-40B4-BE49-F238E27FC236}">
                <a16:creationId xmlns:a16="http://schemas.microsoft.com/office/drawing/2014/main" id="{51B0C9FC-52A8-86D2-7523-BE1E543F0F22}"/>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494009" y="217144"/>
            <a:ext cx="720000" cy="653500"/>
          </a:xfrm>
          <a:prstGeom prst="rect">
            <a:avLst/>
          </a:prstGeom>
        </p:spPr>
      </p:pic>
      <p:sp>
        <p:nvSpPr>
          <p:cNvPr id="8" name="Заглавие 1">
            <a:extLst>
              <a:ext uri="{FF2B5EF4-FFF2-40B4-BE49-F238E27FC236}">
                <a16:creationId xmlns:a16="http://schemas.microsoft.com/office/drawing/2014/main" id="{3F9F91DD-6A5F-8FEF-9457-3968CA864898}"/>
              </a:ext>
            </a:extLst>
          </p:cNvPr>
          <p:cNvSpPr txBox="1">
            <a:spLocks/>
          </p:cNvSpPr>
          <p:nvPr/>
        </p:nvSpPr>
        <p:spPr>
          <a:xfrm>
            <a:off x="1359163" y="125587"/>
            <a:ext cx="4382055" cy="35792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1750" b="1" dirty="0">
                <a:latin typeface="Arial Narrow" panose="020B0606020202030204" pitchFamily="34" charset="0"/>
                <a:cs typeface="Arial" panose="020B0604020202020204" pitchFamily="34" charset="0"/>
              </a:rPr>
              <a:t>75 YEARS LANDSCAPE ARCHITECTURE</a:t>
            </a:r>
            <a:endParaRPr lang="bg-BG" sz="1750" b="1" dirty="0">
              <a:latin typeface="Arial Narrow" panose="020B0606020202030204" pitchFamily="34" charset="0"/>
              <a:cs typeface="Arial" panose="020B0604020202020204" pitchFamily="34" charset="0"/>
            </a:endParaRPr>
          </a:p>
        </p:txBody>
      </p:sp>
      <p:sp>
        <p:nvSpPr>
          <p:cNvPr id="9" name="Заглавие 1">
            <a:extLst>
              <a:ext uri="{FF2B5EF4-FFF2-40B4-BE49-F238E27FC236}">
                <a16:creationId xmlns:a16="http://schemas.microsoft.com/office/drawing/2014/main" id="{60F4D7FC-EA20-2DA3-BEE5-FDD2C97C94F2}"/>
              </a:ext>
            </a:extLst>
          </p:cNvPr>
          <p:cNvSpPr txBox="1">
            <a:spLocks/>
          </p:cNvSpPr>
          <p:nvPr/>
        </p:nvSpPr>
        <p:spPr>
          <a:xfrm>
            <a:off x="1469322" y="402343"/>
            <a:ext cx="3926643" cy="50808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endParaRPr lang="bg-BG" sz="1500" dirty="0">
              <a:latin typeface="Arial" panose="020B0604020202020204" pitchFamily="34" charset="0"/>
              <a:cs typeface="Arial" panose="020B0604020202020204" pitchFamily="34" charset="0"/>
            </a:endParaRPr>
          </a:p>
        </p:txBody>
      </p:sp>
      <p:sp>
        <p:nvSpPr>
          <p:cNvPr id="10" name="Заглавие 1">
            <a:extLst>
              <a:ext uri="{FF2B5EF4-FFF2-40B4-BE49-F238E27FC236}">
                <a16:creationId xmlns:a16="http://schemas.microsoft.com/office/drawing/2014/main" id="{A1F5C8C2-44AE-402E-DB50-FD5218C5A87F}"/>
              </a:ext>
            </a:extLst>
          </p:cNvPr>
          <p:cNvSpPr txBox="1">
            <a:spLocks/>
          </p:cNvSpPr>
          <p:nvPr/>
        </p:nvSpPr>
        <p:spPr>
          <a:xfrm>
            <a:off x="1359163" y="467387"/>
            <a:ext cx="5824130" cy="540835"/>
          </a:xfrm>
          <a:prstGeom prst="rect">
            <a:avLst/>
          </a:prstGeom>
        </p:spPr>
        <p:txBody>
          <a:bodyPr vert="horz" lIns="91440" tIns="45720" rIns="91440" bIns="45720" rtlCol="0" anchor="b">
            <a:normAutofit fontScale="92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10000"/>
              </a:lnSpc>
            </a:pPr>
            <a:r>
              <a:rPr lang="en-US" sz="1750" b="1" dirty="0">
                <a:solidFill>
                  <a:srgbClr val="008000"/>
                </a:solidFill>
                <a:latin typeface="Arial Narrow" panose="020B0606020202030204" pitchFamily="34" charset="0"/>
                <a:cs typeface="Arial" panose="020B0604020202020204" pitchFamily="34" charset="0"/>
              </a:rPr>
              <a:t>International Conference </a:t>
            </a:r>
          </a:p>
          <a:p>
            <a:pPr algn="l">
              <a:lnSpc>
                <a:spcPct val="110000"/>
              </a:lnSpc>
            </a:pPr>
            <a:r>
              <a:rPr lang="en-US" sz="1750" b="1" dirty="0">
                <a:solidFill>
                  <a:srgbClr val="008000"/>
                </a:solidFill>
                <a:latin typeface="Arial Narrow" panose="020B0606020202030204" pitchFamily="34" charset="0"/>
                <a:cs typeface="Arial" panose="020B0604020202020204" pitchFamily="34" charset="0"/>
              </a:rPr>
              <a:t>BRINGING HARMONY in a CHANGING WORLD</a:t>
            </a:r>
          </a:p>
        </p:txBody>
      </p:sp>
      <p:sp>
        <p:nvSpPr>
          <p:cNvPr id="12" name="Rounded Rectangle 15">
            <a:extLst>
              <a:ext uri="{FF2B5EF4-FFF2-40B4-BE49-F238E27FC236}">
                <a16:creationId xmlns:a16="http://schemas.microsoft.com/office/drawing/2014/main" id="{B801BC41-0ADE-DC15-9730-D9EF6914F3C5}"/>
              </a:ext>
            </a:extLst>
          </p:cNvPr>
          <p:cNvSpPr/>
          <p:nvPr/>
        </p:nvSpPr>
        <p:spPr>
          <a:xfrm>
            <a:off x="8430567" y="2995729"/>
            <a:ext cx="2533929" cy="2086224"/>
          </a:xfrm>
          <a:prstGeom prst="roundRect">
            <a:avLst/>
          </a:prstGeom>
          <a:solidFill>
            <a:schemeClr val="bg1"/>
          </a:solidFill>
          <a:ln cmpd="thickThi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100" b="1" i="0" u="none" strike="noStrike" kern="1200" cap="none" spc="0" normalizeH="0" baseline="0" noProof="0" dirty="0">
                <a:ln>
                  <a:noFill/>
                </a:ln>
                <a:solidFill>
                  <a:srgbClr val="000000">
                    <a:lumMod val="95000"/>
                    <a:lumOff val="5000"/>
                  </a:srgbClr>
                </a:solidFill>
                <a:effectLst/>
                <a:uLnTx/>
                <a:uFillTx/>
                <a:latin typeface="Arial" panose="020B0604020202020204" pitchFamily="34" charset="0"/>
                <a:ea typeface="Cambria" panose="02040503050406030204" pitchFamily="18" charset="0"/>
                <a:cs typeface="Arial" panose="020B0604020202020204" pitchFamily="34" charset="0"/>
              </a:rPr>
              <a:t>YOUR</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100" b="1" i="0" u="none" strike="noStrike" kern="1200" cap="none" spc="0" normalizeH="0" baseline="0" noProof="0" dirty="0">
                <a:ln>
                  <a:noFill/>
                </a:ln>
                <a:solidFill>
                  <a:srgbClr val="000000">
                    <a:lumMod val="95000"/>
                    <a:lumOff val="5000"/>
                  </a:srgbClr>
                </a:solidFill>
                <a:effectLst/>
                <a:uLnTx/>
                <a:uFillTx/>
                <a:latin typeface="Arial" panose="020B0604020202020204" pitchFamily="34" charset="0"/>
                <a:ea typeface="Cambria" panose="02040503050406030204" pitchFamily="18" charset="0"/>
                <a:cs typeface="Arial" panose="020B0604020202020204" pitchFamily="34" charset="0"/>
              </a:rPr>
              <a:t>LOGO</a:t>
            </a:r>
          </a:p>
        </p:txBody>
      </p:sp>
      <p:sp>
        <p:nvSpPr>
          <p:cNvPr id="4" name="Dreptunghi 7">
            <a:extLst>
              <a:ext uri="{FF2B5EF4-FFF2-40B4-BE49-F238E27FC236}">
                <a16:creationId xmlns:a16="http://schemas.microsoft.com/office/drawing/2014/main" id="{B5ECDD3E-846A-C55D-E407-FD038C2E6B44}"/>
              </a:ext>
            </a:extLst>
          </p:cNvPr>
          <p:cNvSpPr/>
          <p:nvPr/>
        </p:nvSpPr>
        <p:spPr>
          <a:xfrm>
            <a:off x="1227504" y="3171937"/>
            <a:ext cx="4608512" cy="1138773"/>
          </a:xfrm>
          <a:prstGeom prst="rect">
            <a:avLst/>
          </a:prstGeom>
          <a:ln w="12700">
            <a:noFill/>
          </a:ln>
        </p:spPr>
        <p:txBody>
          <a:bodyPr wrap="square">
            <a:spAutoFit/>
          </a:bodyPr>
          <a:lstStyle/>
          <a:p>
            <a:pPr marL="2095500" marR="0" lvl="0" indent="-2095500" defTabSz="914400" eaLnBrk="0" fontAlgn="auto" latinLnBrk="0" hangingPunct="0">
              <a:lnSpc>
                <a:spcPct val="100000"/>
              </a:lnSpc>
              <a:spcBef>
                <a:spcPct val="20000"/>
              </a:spcBef>
              <a:spcAft>
                <a:spcPts val="0"/>
              </a:spcAft>
              <a:buClrTx/>
              <a:buSzTx/>
              <a:buFontTx/>
              <a:buNone/>
              <a:tabLst/>
              <a:defRPr/>
            </a:pPr>
            <a:r>
              <a:rPr kumimoji="0" lang="it-IT" sz="2000" i="0" u="none" strike="noStrike" kern="0" cap="none" spc="0" normalizeH="0" baseline="0" noProof="0" dirty="0">
                <a:ln>
                  <a:noFill/>
                </a:ln>
                <a:effectLst/>
                <a:uLnTx/>
                <a:uFillTx/>
                <a:latin typeface="Arial" panose="020B0604020202020204" pitchFamily="34" charset="0"/>
                <a:ea typeface="Cambria" panose="02040503050406030204" pitchFamily="18" charset="0"/>
                <a:cs typeface="Arial" panose="020B0604020202020204" pitchFamily="34" charset="0"/>
              </a:rPr>
              <a:t>Contacts</a:t>
            </a:r>
            <a:r>
              <a:rPr lang="en-US" sz="2000" kern="0" dirty="0" smtClean="0">
                <a:latin typeface="Arial" panose="020B0604020202020204" pitchFamily="34" charset="0"/>
                <a:ea typeface="Cambria" panose="02040503050406030204" pitchFamily="18" charset="0"/>
                <a:cs typeface="Arial" panose="020B0604020202020204" pitchFamily="34" charset="0"/>
              </a:rPr>
              <a:t>:</a:t>
            </a:r>
          </a:p>
          <a:p>
            <a:pPr marL="2095500" marR="0" lvl="0" indent="-2095500" defTabSz="914400" eaLnBrk="0" fontAlgn="auto" latinLnBrk="0" hangingPunct="0">
              <a:lnSpc>
                <a:spcPct val="100000"/>
              </a:lnSpc>
              <a:spcBef>
                <a:spcPct val="20000"/>
              </a:spcBef>
              <a:spcAft>
                <a:spcPts val="0"/>
              </a:spcAft>
              <a:buClrTx/>
              <a:buSzTx/>
              <a:buFontTx/>
              <a:buNone/>
              <a:tabLst/>
              <a:defRPr/>
            </a:pPr>
            <a:endParaRPr lang="en-US" sz="2000" kern="0" dirty="0">
              <a:latin typeface="Arial" panose="020B0604020202020204" pitchFamily="34" charset="0"/>
              <a:ea typeface="Cambria" panose="02040503050406030204" pitchFamily="18" charset="0"/>
              <a:cs typeface="Arial" panose="020B0604020202020204" pitchFamily="34" charset="0"/>
            </a:endParaRPr>
          </a:p>
          <a:p>
            <a:pPr marL="2095500" marR="0" lvl="0" indent="-2095500" defTabSz="914400" eaLnBrk="0" fontAlgn="auto" latinLnBrk="0" hangingPunct="0">
              <a:lnSpc>
                <a:spcPct val="100000"/>
              </a:lnSpc>
              <a:spcBef>
                <a:spcPct val="20000"/>
              </a:spcBef>
              <a:spcAft>
                <a:spcPts val="0"/>
              </a:spcAft>
              <a:buClrTx/>
              <a:buSzTx/>
              <a:buFontTx/>
              <a:buNone/>
              <a:tabLst/>
              <a:defRPr/>
            </a:pPr>
            <a:r>
              <a:rPr lang="en-US" sz="2000" kern="0" dirty="0" smtClean="0">
                <a:latin typeface="Arial" panose="020B0604020202020204" pitchFamily="34" charset="0"/>
                <a:ea typeface="Cambria" panose="02040503050406030204" pitchFamily="18" charset="0"/>
                <a:cs typeface="Arial" panose="020B0604020202020204" pitchFamily="34" charset="0"/>
              </a:rPr>
              <a:t> </a:t>
            </a:r>
            <a:endParaRPr lang="en-US" sz="2000" kern="0" dirty="0">
              <a:latin typeface="Arial" panose="020B0604020202020204" pitchFamily="34" charset="0"/>
              <a:ea typeface="Cambria" panose="02040503050406030204" pitchFamily="18" charset="0"/>
              <a:cs typeface="Arial" panose="020B0604020202020204" pitchFamily="34" charset="0"/>
            </a:endParaRPr>
          </a:p>
        </p:txBody>
      </p:sp>
      <p:sp>
        <p:nvSpPr>
          <p:cNvPr id="5" name="Text Box 65">
            <a:extLst>
              <a:ext uri="{FF2B5EF4-FFF2-40B4-BE49-F238E27FC236}">
                <a16:creationId xmlns:a16="http://schemas.microsoft.com/office/drawing/2014/main" id="{D093C661-9220-81BD-8DAE-0A228140AAC7}"/>
              </a:ext>
            </a:extLst>
          </p:cNvPr>
          <p:cNvSpPr txBox="1">
            <a:spLocks noChangeArrowheads="1"/>
          </p:cNvSpPr>
          <p:nvPr/>
        </p:nvSpPr>
        <p:spPr bwMode="auto">
          <a:xfrm>
            <a:off x="0" y="1788664"/>
            <a:ext cx="12192000" cy="938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5500" b="1" i="0" u="none" strike="noStrike" kern="1200" cap="none" spc="0" normalizeH="0" baseline="0" noProof="0" dirty="0">
                <a:ln>
                  <a:noFill/>
                </a:ln>
                <a:solidFill>
                  <a:srgbClr val="008000"/>
                </a:solidFill>
                <a:effectLst/>
                <a:uLnTx/>
                <a:uFillTx/>
                <a:latin typeface="Arial" panose="020B0604020202020204" pitchFamily="34" charset="0"/>
                <a:ea typeface="Cambria" panose="02040503050406030204" pitchFamily="18" charset="0"/>
                <a:cs typeface="Arial" panose="020B0604020202020204" pitchFamily="34" charset="0"/>
              </a:rPr>
              <a:t>Thank you for your attention!</a:t>
            </a:r>
          </a:p>
        </p:txBody>
      </p:sp>
      <p:sp>
        <p:nvSpPr>
          <p:cNvPr id="6" name="Dreptunghi 7">
            <a:extLst>
              <a:ext uri="{FF2B5EF4-FFF2-40B4-BE49-F238E27FC236}">
                <a16:creationId xmlns:a16="http://schemas.microsoft.com/office/drawing/2014/main" id="{ECC929DE-37A2-ABD7-048B-13674C86C152}"/>
              </a:ext>
            </a:extLst>
          </p:cNvPr>
          <p:cNvSpPr/>
          <p:nvPr/>
        </p:nvSpPr>
        <p:spPr>
          <a:xfrm>
            <a:off x="1237029" y="4214651"/>
            <a:ext cx="4608512" cy="1138773"/>
          </a:xfrm>
          <a:prstGeom prst="rect">
            <a:avLst/>
          </a:prstGeom>
          <a:ln w="12700">
            <a:noFill/>
          </a:ln>
        </p:spPr>
        <p:txBody>
          <a:bodyPr wrap="square">
            <a:spAutoFit/>
          </a:bodyPr>
          <a:lstStyle/>
          <a:p>
            <a:pPr marL="2095500" marR="0" lvl="0" indent="-2095500" defTabSz="914400" eaLnBrk="0" fontAlgn="auto" latinLnBrk="0" hangingPunct="0">
              <a:lnSpc>
                <a:spcPct val="100000"/>
              </a:lnSpc>
              <a:spcBef>
                <a:spcPct val="20000"/>
              </a:spcBef>
              <a:spcAft>
                <a:spcPts val="0"/>
              </a:spcAft>
              <a:buClrTx/>
              <a:buSzTx/>
              <a:buFontTx/>
              <a:buNone/>
              <a:tabLst/>
              <a:defRPr/>
            </a:pPr>
            <a:r>
              <a:rPr lang="en-US" sz="2000" kern="0" dirty="0">
                <a:latin typeface="Arial" panose="020B0604020202020204" pitchFamily="34" charset="0"/>
                <a:ea typeface="Cambria" panose="02040503050406030204" pitchFamily="18" charset="0"/>
                <a:cs typeface="Arial" panose="020B0604020202020204" pitchFamily="34" charset="0"/>
              </a:rPr>
              <a:t>Acknowledgements: </a:t>
            </a:r>
          </a:p>
          <a:p>
            <a:pPr marL="2095500" indent="-2095500" eaLnBrk="0" fontAlgn="auto" hangingPunct="0">
              <a:spcBef>
                <a:spcPct val="20000"/>
              </a:spcBef>
              <a:spcAft>
                <a:spcPts val="0"/>
              </a:spcAft>
              <a:defRPr/>
            </a:pPr>
            <a:endParaRPr lang="ro-RO" sz="2000" kern="0" dirty="0">
              <a:latin typeface="Arial" panose="020B0604020202020204" pitchFamily="34" charset="0"/>
              <a:ea typeface="Cambria" panose="02040503050406030204" pitchFamily="18" charset="0"/>
              <a:cs typeface="Arial" panose="020B0604020202020204" pitchFamily="34" charset="0"/>
            </a:endParaRPr>
          </a:p>
          <a:p>
            <a:pPr marL="2095500" indent="-2095500" eaLnBrk="0" fontAlgn="auto" hangingPunct="0">
              <a:spcBef>
                <a:spcPct val="20000"/>
              </a:spcBef>
              <a:spcAft>
                <a:spcPts val="0"/>
              </a:spcAft>
              <a:defRPr/>
            </a:pPr>
            <a:endParaRPr lang="en-US" sz="2000" kern="0" dirty="0">
              <a:latin typeface="Arial" panose="020B0604020202020204" pitchFamily="34" charset="0"/>
              <a:ea typeface="Cambria" panose="02040503050406030204" pitchFamily="18" charset="0"/>
              <a:cs typeface="Arial" panose="020B0604020202020204" pitchFamily="34" charset="0"/>
            </a:endParaRPr>
          </a:p>
        </p:txBody>
      </p:sp>
      <p:cxnSp>
        <p:nvCxnSpPr>
          <p:cNvPr id="23" name="Право съединение 14">
            <a:extLst>
              <a:ext uri="{FF2B5EF4-FFF2-40B4-BE49-F238E27FC236}">
                <a16:creationId xmlns:a16="http://schemas.microsoft.com/office/drawing/2014/main" id="{47CB436E-E604-FD8E-1C8B-7617E334C2C0}"/>
              </a:ext>
            </a:extLst>
          </p:cNvPr>
          <p:cNvCxnSpPr>
            <a:cxnSpLocks/>
          </p:cNvCxnSpPr>
          <p:nvPr/>
        </p:nvCxnSpPr>
        <p:spPr>
          <a:xfrm>
            <a:off x="494009" y="1008223"/>
            <a:ext cx="11297828" cy="0"/>
          </a:xfrm>
          <a:prstGeom prst="line">
            <a:avLst/>
          </a:prstGeom>
          <a:ln w="38100">
            <a:solidFill>
              <a:srgbClr val="008000"/>
            </a:solidFill>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DB497867-CC37-0ED5-4F9A-86C8951699CE}"/>
              </a:ext>
            </a:extLst>
          </p:cNvPr>
          <p:cNvSpPr txBox="1"/>
          <p:nvPr/>
        </p:nvSpPr>
        <p:spPr>
          <a:xfrm>
            <a:off x="10039350" y="293460"/>
            <a:ext cx="1840313" cy="584775"/>
          </a:xfrm>
          <a:prstGeom prst="rect">
            <a:avLst/>
          </a:prstGeom>
          <a:noFill/>
        </p:spPr>
        <p:txBody>
          <a:bodyPr wrap="square">
            <a:spAutoFit/>
          </a:bodyPr>
          <a:lstStyle/>
          <a:p>
            <a:pPr algn="r"/>
            <a:r>
              <a:rPr lang="en-US" sz="1600" b="1" dirty="0" smtClean="0">
                <a:solidFill>
                  <a:srgbClr val="008000"/>
                </a:solidFill>
                <a:latin typeface="Arial Narrow" panose="020B0606020202030204" pitchFamily="34" charset="0"/>
                <a:cs typeface="Arial" panose="020B0604020202020204" pitchFamily="34" charset="0"/>
              </a:rPr>
              <a:t>2</a:t>
            </a:r>
            <a:r>
              <a:rPr lang="bg-BG" sz="1600" b="1" dirty="0" smtClean="0">
                <a:solidFill>
                  <a:srgbClr val="008000"/>
                </a:solidFill>
                <a:latin typeface="Arial Narrow" panose="020B0606020202030204" pitchFamily="34" charset="0"/>
                <a:cs typeface="Arial" panose="020B0604020202020204" pitchFamily="34" charset="0"/>
              </a:rPr>
              <a:t>2-25 </a:t>
            </a:r>
            <a:r>
              <a:rPr lang="en-US" sz="1600" b="1" dirty="0">
                <a:solidFill>
                  <a:srgbClr val="008000"/>
                </a:solidFill>
                <a:latin typeface="Arial Narrow" panose="020B0606020202030204" pitchFamily="34" charset="0"/>
                <a:cs typeface="Arial" panose="020B0604020202020204" pitchFamily="34" charset="0"/>
              </a:rPr>
              <a:t>April 2026</a:t>
            </a:r>
          </a:p>
          <a:p>
            <a:pPr algn="r"/>
            <a:r>
              <a:rPr lang="en-US" sz="1600" b="1" dirty="0" smtClean="0">
                <a:solidFill>
                  <a:srgbClr val="008000"/>
                </a:solidFill>
                <a:latin typeface="Arial Narrow" panose="020B0606020202030204" pitchFamily="34" charset="0"/>
                <a:cs typeface="Arial" panose="020B0604020202020204" pitchFamily="34" charset="0"/>
              </a:rPr>
              <a:t>Sofia &amp; </a:t>
            </a:r>
            <a:r>
              <a:rPr lang="en-US" sz="1600" b="1" dirty="0" err="1" smtClean="0">
                <a:solidFill>
                  <a:srgbClr val="008000"/>
                </a:solidFill>
                <a:latin typeface="Arial Narrow" panose="020B0606020202030204" pitchFamily="34" charset="0"/>
                <a:cs typeface="Arial" panose="020B0604020202020204" pitchFamily="34" charset="0"/>
              </a:rPr>
              <a:t>Burgas</a:t>
            </a:r>
            <a:endParaRPr lang="bg-BG" sz="1600" b="1" dirty="0">
              <a:solidFill>
                <a:srgbClr val="008000"/>
              </a:solidFill>
              <a:latin typeface="Arial Narrow" panose="020B0606020202030204" pitchFamily="34" charset="0"/>
              <a:cs typeface="Arial" panose="020B0604020202020204" pitchFamily="34" charset="0"/>
            </a:endParaRPr>
          </a:p>
        </p:txBody>
      </p:sp>
      <p:grpSp>
        <p:nvGrpSpPr>
          <p:cNvPr id="11" name="Group 10">
            <a:extLst>
              <a:ext uri="{FF2B5EF4-FFF2-40B4-BE49-F238E27FC236}">
                <a16:creationId xmlns:a16="http://schemas.microsoft.com/office/drawing/2014/main" id="{312E8DF9-18BF-440C-6BBA-5FE405C7FAED}"/>
              </a:ext>
            </a:extLst>
          </p:cNvPr>
          <p:cNvGrpSpPr/>
          <p:nvPr/>
        </p:nvGrpSpPr>
        <p:grpSpPr>
          <a:xfrm>
            <a:off x="10382250" y="5962651"/>
            <a:ext cx="1809750" cy="819150"/>
            <a:chOff x="8662034" y="5178405"/>
            <a:chExt cx="2346961" cy="683808"/>
          </a:xfrm>
        </p:grpSpPr>
        <p:sp>
          <p:nvSpPr>
            <p:cNvPr id="3" name="Rectangle 2">
              <a:extLst>
                <a:ext uri="{FF2B5EF4-FFF2-40B4-BE49-F238E27FC236}">
                  <a16:creationId xmlns:a16="http://schemas.microsoft.com/office/drawing/2014/main" id="{7E3CC9DB-F554-DD89-96A0-E20EB5A7F3AE}"/>
                </a:ext>
              </a:extLst>
            </p:cNvPr>
            <p:cNvSpPr/>
            <p:nvPr/>
          </p:nvSpPr>
          <p:spPr>
            <a:xfrm>
              <a:off x="8662035" y="5178405"/>
              <a:ext cx="2346960" cy="68380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2" descr="4 млн. лв. за 2020 г. за провеждане на нов конкурс на Фонд „Научни  изследвания“ за финансиране на фундаментални научни изследвания |">
              <a:extLst>
                <a:ext uri="{FF2B5EF4-FFF2-40B4-BE49-F238E27FC236}">
                  <a16:creationId xmlns:a16="http://schemas.microsoft.com/office/drawing/2014/main" id="{946B14EF-A103-C390-3A9C-A250688A4B05}"/>
                </a:ext>
              </a:extLst>
            </p:cNvPr>
            <p:cNvPicPr>
              <a:picLocks noChangeAspect="1" noChangeArrowheads="1"/>
            </p:cNvPicPr>
            <p:nvPr/>
          </p:nvPicPr>
          <p:blipFill rotWithShape="1">
            <a:blip r:embed="rId5">
              <a:duotone>
                <a:prstClr val="black"/>
                <a:schemeClr val="accent6">
                  <a:tint val="45000"/>
                  <a:satMod val="400000"/>
                </a:schemeClr>
              </a:duotone>
              <a:extLst>
                <a:ext uri="{28A0092B-C50C-407E-A947-70E740481C1C}">
                  <a14:useLocalDpi xmlns:a14="http://schemas.microsoft.com/office/drawing/2010/main" val="0"/>
                </a:ext>
              </a:extLst>
            </a:blip>
            <a:srcRect l="2906" r="7538"/>
            <a:stretch>
              <a:fillRect/>
            </a:stretch>
          </p:blipFill>
          <p:spPr bwMode="auto">
            <a:xfrm>
              <a:off x="8662034" y="5178405"/>
              <a:ext cx="2346961" cy="683808"/>
            </a:xfrm>
            <a:prstGeom prst="rect">
              <a:avLst/>
            </a:prstGeom>
            <a:noFill/>
            <a:extLst>
              <a:ext uri="{909E8E84-426E-40DD-AFC4-6F175D3DCCD1}">
                <a14:hiddenFill xmlns:a14="http://schemas.microsoft.com/office/drawing/2010/main">
                  <a:solidFill>
                    <a:srgbClr val="FFFFFF"/>
                  </a:solidFill>
                </a14:hiddenFill>
              </a:ext>
            </a:extLst>
          </p:spPr>
        </p:pic>
      </p:grpSp>
      <p:sp>
        <p:nvSpPr>
          <p:cNvPr id="13" name="Rectangle 12"/>
          <p:cNvSpPr/>
          <p:nvPr/>
        </p:nvSpPr>
        <p:spPr>
          <a:xfrm>
            <a:off x="142876" y="5480387"/>
            <a:ext cx="12144374" cy="461665"/>
          </a:xfrm>
          <a:prstGeom prst="rect">
            <a:avLst/>
          </a:prstGeom>
        </p:spPr>
        <p:txBody>
          <a:bodyPr wrap="square">
            <a:spAutoFit/>
          </a:bodyPr>
          <a:lstStyle/>
          <a:p>
            <a:r>
              <a:rPr lang="en-US" sz="1200" dirty="0"/>
              <a:t>The Scientific Forum </a:t>
            </a:r>
            <a:r>
              <a:rPr lang="en-US" sz="1200" dirty="0" smtClean="0"/>
              <a:t>was </a:t>
            </a:r>
            <a:r>
              <a:rPr lang="en-US" sz="1200" dirty="0"/>
              <a:t>conducted with the financial support of the National Science Fund </a:t>
            </a:r>
            <a:r>
              <a:rPr lang="en-US" sz="1200" dirty="0" smtClean="0"/>
              <a:t>under </a:t>
            </a:r>
            <a:r>
              <a:rPr lang="en-US" sz="1200" dirty="0"/>
              <a:t>Contract No. КП-06-МНФ/42/12.12.2025, BG-175467353-2025-02-0044</a:t>
            </a:r>
            <a:r>
              <a:rPr lang="en-US" sz="1200" dirty="0" smtClean="0"/>
              <a:t>.</a:t>
            </a:r>
          </a:p>
          <a:p>
            <a:r>
              <a:rPr lang="en-US" sz="1200" dirty="0"/>
              <a:t>The National Science Fund bears no responsibility for the content of the papers presented at the scientific forum, nor for the content of the advertising or other materials related to the event.</a:t>
            </a:r>
          </a:p>
        </p:txBody>
      </p:sp>
    </p:spTree>
    <p:extLst>
      <p:ext uri="{BB962C8B-B14F-4D97-AF65-F5344CB8AC3E}">
        <p14:creationId xmlns:p14="http://schemas.microsoft.com/office/powerpoint/2010/main" val="4086679698"/>
      </p:ext>
    </p:extLst>
  </p:cSld>
  <p:clrMapOvr>
    <a:masterClrMapping/>
  </p:clrMapOvr>
</p:sld>
</file>

<file path=ppt/theme/theme1.xml><?xml version="1.0" encoding="utf-8"?>
<a:theme xmlns:a="http://schemas.openxmlformats.org/drawingml/2006/main" name="Тема на Office">
  <a:themeElements>
    <a:clrScheme name="О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О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О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307</TotalTime>
  <Words>151</Words>
  <Application>Microsoft Office PowerPoint</Application>
  <PresentationFormat>Widescreen</PresentationFormat>
  <Paragraphs>32</Paragraphs>
  <Slides>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vt:i4>
      </vt:variant>
    </vt:vector>
  </HeadingPairs>
  <TitlesOfParts>
    <vt:vector size="9" baseType="lpstr">
      <vt:lpstr>Arial</vt:lpstr>
      <vt:lpstr>Arial Narrow</vt:lpstr>
      <vt:lpstr>Calibri</vt:lpstr>
      <vt:lpstr>Calibri Light</vt:lpstr>
      <vt:lpstr>Cambria</vt:lpstr>
      <vt:lpstr>Тема на Office</vt:lpstr>
      <vt:lpstr>PRESENTATION TITLE (Arial Bold 55 pt, centered)</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 (Arial Bold 60 pt)</dc:title>
  <dc:creator>Admin</dc:creator>
  <cp:lastModifiedBy>asus</cp:lastModifiedBy>
  <cp:revision>35</cp:revision>
  <dcterms:created xsi:type="dcterms:W3CDTF">2026-01-04T13:40:14Z</dcterms:created>
  <dcterms:modified xsi:type="dcterms:W3CDTF">2026-05-19T06:05:27Z</dcterms:modified>
</cp:coreProperties>
</file>